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Abril Fatface" panose="020F0502020204030204" pitchFamily="2" charset="0"/>
      <p:regular r:id="rId17"/>
    </p:embeddedFont>
    <p:embeddedFont>
      <p:font typeface="Anaheim" panose="020B0604020202020204" charset="0"/>
      <p:regular r:id="rId18"/>
      <p:bold r:id="rId19"/>
    </p:embeddedFont>
    <p:embeddedFont>
      <p:font typeface="Impact" panose="020B0806030902050204" pitchFamily="34" charset="0"/>
      <p:regular r:id="rId20"/>
    </p:embeddedFont>
    <p:embeddedFont>
      <p:font typeface="Proxima Nova" panose="020B0604020202020204" charset="0"/>
      <p:regular r:id="rId21"/>
      <p:bold r:id="rId22"/>
      <p:italic r:id="rId23"/>
      <p:boldItalic r:id="rId24"/>
    </p:embeddedFont>
    <p:embeddedFont>
      <p:font typeface="Quattrocento Sans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b7366e7ed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b7366e7ed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b7366e7ed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b7366e7ed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4bc475080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24bc475080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24bc47508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24bc47508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4bc47508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24bc47508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Выявить, о чем пели раньше, о чем поют сейчас,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85c551ac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85c551ac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85c551ac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85c551ac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4bc47508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4bc47508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b7366e7ed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b7366e7ed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b7366e7ed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b7366e7ed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85c551ac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85c551ac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546">
            <a:off x="4440600" y="3483457"/>
            <a:ext cx="37767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233900" y="2589776"/>
            <a:ext cx="41901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0" y="26675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 rot="268">
            <a:off x="720000" y="2442813"/>
            <a:ext cx="7704000" cy="1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subTitle" idx="1"/>
          </p:nvPr>
        </p:nvSpPr>
        <p:spPr>
          <a:xfrm>
            <a:off x="2458325" y="4005200"/>
            <a:ext cx="42273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8" name="Google Shape;58;p11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984950" y="1615475"/>
            <a:ext cx="2482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984950" y="2046574"/>
            <a:ext cx="24828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3"/>
          <p:cNvSpPr txBox="1">
            <a:spLocks noGrp="1"/>
          </p:cNvSpPr>
          <p:nvPr>
            <p:ph type="title" idx="2"/>
          </p:nvPr>
        </p:nvSpPr>
        <p:spPr>
          <a:xfrm>
            <a:off x="1984950" y="3397276"/>
            <a:ext cx="2482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3"/>
          </p:nvPr>
        </p:nvSpPr>
        <p:spPr>
          <a:xfrm>
            <a:off x="1984950" y="3828375"/>
            <a:ext cx="24828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4"/>
          </p:nvPr>
        </p:nvSpPr>
        <p:spPr>
          <a:xfrm>
            <a:off x="5941200" y="1615475"/>
            <a:ext cx="2482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5"/>
          </p:nvPr>
        </p:nvSpPr>
        <p:spPr>
          <a:xfrm>
            <a:off x="5941200" y="2046574"/>
            <a:ext cx="24828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6"/>
          </p:nvPr>
        </p:nvSpPr>
        <p:spPr>
          <a:xfrm>
            <a:off x="5941200" y="3397276"/>
            <a:ext cx="2482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7"/>
          </p:nvPr>
        </p:nvSpPr>
        <p:spPr>
          <a:xfrm>
            <a:off x="5941200" y="3828375"/>
            <a:ext cx="24828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 rot="-951">
            <a:off x="4088250" y="3139580"/>
            <a:ext cx="325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4088375" y="1449375"/>
            <a:ext cx="4042800" cy="16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6" name="Google Shape;76;p14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 rot="489">
            <a:off x="2462250" y="4057300"/>
            <a:ext cx="42195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5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920050" y="3019525"/>
            <a:ext cx="7303800" cy="10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720000" y="3026250"/>
            <a:ext cx="26160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720000" y="2058450"/>
            <a:ext cx="26160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86" name="Google Shape;86;p16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_2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4816100" y="761500"/>
            <a:ext cx="2336400" cy="1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1404800" y="591100"/>
            <a:ext cx="2932800" cy="15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91" name="Google Shape;91;p17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1_1_1_1_1_2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subTitle" idx="1"/>
          </p:nvPr>
        </p:nvSpPr>
        <p:spPr>
          <a:xfrm>
            <a:off x="2963688" y="3223149"/>
            <a:ext cx="32166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ctrTitle"/>
          </p:nvPr>
        </p:nvSpPr>
        <p:spPr>
          <a:xfrm>
            <a:off x="1918638" y="1871825"/>
            <a:ext cx="5306700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cxnSp>
        <p:nvCxnSpPr>
          <p:cNvPr id="96" name="Google Shape;96;p18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00" name="Google Shape;100;p19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37533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2"/>
          </p:nvPr>
        </p:nvSpPr>
        <p:spPr>
          <a:xfrm>
            <a:off x="4670700" y="1174500"/>
            <a:ext cx="37533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20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 rot="489">
            <a:off x="4063800" y="3336100"/>
            <a:ext cx="42195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063800" y="1385300"/>
            <a:ext cx="4360200" cy="19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title" idx="2"/>
          </p:nvPr>
        </p:nvSpPr>
        <p:spPr>
          <a:xfrm>
            <a:off x="720000" y="332068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720000" y="3740426"/>
            <a:ext cx="2336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 idx="3"/>
          </p:nvPr>
        </p:nvSpPr>
        <p:spPr>
          <a:xfrm>
            <a:off x="3403800" y="332070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4"/>
          </p:nvPr>
        </p:nvSpPr>
        <p:spPr>
          <a:xfrm>
            <a:off x="3403800" y="3740439"/>
            <a:ext cx="2336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title" idx="5"/>
          </p:nvPr>
        </p:nvSpPr>
        <p:spPr>
          <a:xfrm>
            <a:off x="6087600" y="332068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6"/>
          </p:nvPr>
        </p:nvSpPr>
        <p:spPr>
          <a:xfrm>
            <a:off x="6087600" y="3740426"/>
            <a:ext cx="2336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1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 idx="2"/>
          </p:nvPr>
        </p:nvSpPr>
        <p:spPr>
          <a:xfrm>
            <a:off x="720012" y="1784313"/>
            <a:ext cx="2728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1"/>
          </p:nvPr>
        </p:nvSpPr>
        <p:spPr>
          <a:xfrm>
            <a:off x="720024" y="2159613"/>
            <a:ext cx="27282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 idx="3"/>
          </p:nvPr>
        </p:nvSpPr>
        <p:spPr>
          <a:xfrm>
            <a:off x="5695838" y="1784313"/>
            <a:ext cx="2728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4"/>
          </p:nvPr>
        </p:nvSpPr>
        <p:spPr>
          <a:xfrm>
            <a:off x="5695846" y="2159613"/>
            <a:ext cx="27282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title" idx="5"/>
          </p:nvPr>
        </p:nvSpPr>
        <p:spPr>
          <a:xfrm>
            <a:off x="720000" y="3593700"/>
            <a:ext cx="2728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6"/>
          </p:nvPr>
        </p:nvSpPr>
        <p:spPr>
          <a:xfrm>
            <a:off x="720024" y="3969000"/>
            <a:ext cx="27282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title" idx="7"/>
          </p:nvPr>
        </p:nvSpPr>
        <p:spPr>
          <a:xfrm>
            <a:off x="5695826" y="3593700"/>
            <a:ext cx="2728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8"/>
          </p:nvPr>
        </p:nvSpPr>
        <p:spPr>
          <a:xfrm>
            <a:off x="5695846" y="3969000"/>
            <a:ext cx="27282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22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 idx="2"/>
          </p:nvPr>
        </p:nvSpPr>
        <p:spPr>
          <a:xfrm>
            <a:off x="720000" y="18993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>
            <a:off x="720000" y="2254497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 idx="3"/>
          </p:nvPr>
        </p:nvSpPr>
        <p:spPr>
          <a:xfrm>
            <a:off x="3419269" y="18993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4"/>
          </p:nvPr>
        </p:nvSpPr>
        <p:spPr>
          <a:xfrm>
            <a:off x="3419271" y="2254497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5"/>
          </p:nvPr>
        </p:nvSpPr>
        <p:spPr>
          <a:xfrm>
            <a:off x="720000" y="36138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6"/>
          </p:nvPr>
        </p:nvSpPr>
        <p:spPr>
          <a:xfrm>
            <a:off x="720000" y="3968997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title" idx="7"/>
          </p:nvPr>
        </p:nvSpPr>
        <p:spPr>
          <a:xfrm>
            <a:off x="3419269" y="36138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8"/>
          </p:nvPr>
        </p:nvSpPr>
        <p:spPr>
          <a:xfrm>
            <a:off x="3419272" y="3968997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title" idx="9"/>
          </p:nvPr>
        </p:nvSpPr>
        <p:spPr>
          <a:xfrm>
            <a:off x="6118545" y="18993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3"/>
          </p:nvPr>
        </p:nvSpPr>
        <p:spPr>
          <a:xfrm>
            <a:off x="6118550" y="2254497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title" idx="14"/>
          </p:nvPr>
        </p:nvSpPr>
        <p:spPr>
          <a:xfrm>
            <a:off x="6118545" y="36138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15"/>
          </p:nvPr>
        </p:nvSpPr>
        <p:spPr>
          <a:xfrm>
            <a:off x="6118550" y="3968997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5" name="Google Shape;145;p23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>
            <a:spLocks noGrp="1"/>
          </p:cNvSpPr>
          <p:nvPr>
            <p:ph type="title" hasCustomPrompt="1"/>
          </p:nvPr>
        </p:nvSpPr>
        <p:spPr>
          <a:xfrm rot="-434">
            <a:off x="720001" y="1775100"/>
            <a:ext cx="23766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1"/>
          </p:nvPr>
        </p:nvSpPr>
        <p:spPr>
          <a:xfrm>
            <a:off x="720025" y="2770938"/>
            <a:ext cx="23766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title" idx="2" hasCustomPrompt="1"/>
          </p:nvPr>
        </p:nvSpPr>
        <p:spPr>
          <a:xfrm>
            <a:off x="6047448" y="1774957"/>
            <a:ext cx="2376600" cy="11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3"/>
          </p:nvPr>
        </p:nvSpPr>
        <p:spPr>
          <a:xfrm>
            <a:off x="6047430" y="2770850"/>
            <a:ext cx="23766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2" name="Google Shape;152;p24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>
            <a:spLocks noGrp="1"/>
          </p:cNvSpPr>
          <p:nvPr>
            <p:ph type="subTitle" idx="1"/>
          </p:nvPr>
        </p:nvSpPr>
        <p:spPr>
          <a:xfrm rot="-1283">
            <a:off x="1509750" y="3503488"/>
            <a:ext cx="32166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720000" y="1221841"/>
            <a:ext cx="4796100" cy="1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cxnSp>
        <p:nvCxnSpPr>
          <p:cNvPr id="157" name="Google Shape;157;p25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25"/>
          <p:cNvSpPr txBox="1"/>
          <p:nvPr/>
        </p:nvSpPr>
        <p:spPr>
          <a:xfrm>
            <a:off x="1509750" y="2620156"/>
            <a:ext cx="32166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CREDITS:</a:t>
            </a:r>
            <a:r>
              <a:rPr lang="en"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</a:t>
            </a:r>
            <a:r>
              <a:rPr lang="en"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Quattrocento Sans"/>
                <a:ea typeface="Quattrocento Sans"/>
                <a:cs typeface="Quattrocento Sans"/>
                <a:sym typeface="Quattrocen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</a:t>
            </a:r>
            <a:r>
              <a:rPr lang="en"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Quattrocento Sans"/>
                <a:ea typeface="Quattrocento Sans"/>
                <a:cs typeface="Quattrocento Sans"/>
                <a:sym typeface="Quattrocento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26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5503A">
                  <a:alpha val="27058"/>
                </a:srgbClr>
              </a:gs>
              <a:gs pos="100000">
                <a:srgbClr val="132FA5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4" name="Google Shape;164;p27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/>
          <p:nvPr/>
        </p:nvSpPr>
        <p:spPr>
          <a:xfrm>
            <a:off x="7975629" y="0"/>
            <a:ext cx="1168500" cy="5143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3">
            <a:alphaModFix amt="80000"/>
          </a:blip>
          <a:srcRect l="30824" r="47995"/>
          <a:stretch/>
        </p:blipFill>
        <p:spPr>
          <a:xfrm>
            <a:off x="7975650" y="75"/>
            <a:ext cx="1168349" cy="5143426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69" name="Google Shape;169;p28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720124" y="540000"/>
            <a:ext cx="2491200" cy="4063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 amt="80000"/>
          </a:blip>
          <a:srcRect l="15294" r="43832"/>
          <a:stretch/>
        </p:blipFill>
        <p:spPr>
          <a:xfrm>
            <a:off x="720000" y="540050"/>
            <a:ext cx="2491251" cy="406345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74" name="Google Shape;174;p29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2942425"/>
            <a:ext cx="7704000" cy="16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124450" y="3497108"/>
            <a:ext cx="2907600" cy="8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111950" y="3497108"/>
            <a:ext cx="2907600" cy="8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1124450" y="1544183"/>
            <a:ext cx="2907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4"/>
          </p:nvPr>
        </p:nvSpPr>
        <p:spPr>
          <a:xfrm>
            <a:off x="5111950" y="1544183"/>
            <a:ext cx="2907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 rot="-477">
            <a:off x="3800187" y="1857240"/>
            <a:ext cx="4322700" cy="2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40" name="Google Shape;40;p7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842325" y="1251000"/>
            <a:ext cx="5459400" cy="26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44" name="Google Shape;44;p8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720000" y="1453925"/>
            <a:ext cx="4740900" cy="11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720000" y="2520488"/>
            <a:ext cx="4740900" cy="11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9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5503A">
                  <a:alpha val="27058"/>
                </a:srgbClr>
              </a:gs>
              <a:gs pos="100000">
                <a:srgbClr val="132FA5">
                  <a:alpha val="2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5316600" y="2813400"/>
            <a:ext cx="3107400" cy="17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3" name="Google Shape;53;p10"/>
          <p:cNvCxnSpPr/>
          <p:nvPr/>
        </p:nvCxnSpPr>
        <p:spPr>
          <a:xfrm>
            <a:off x="0" y="4863225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●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○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■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●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○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■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●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○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Quattrocento Sans"/>
              <a:buChar char="■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/>
          <p:nvPr/>
        </p:nvSpPr>
        <p:spPr>
          <a:xfrm>
            <a:off x="4390350" y="3483150"/>
            <a:ext cx="3877200" cy="6660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subTitle" idx="1"/>
          </p:nvPr>
        </p:nvSpPr>
        <p:spPr>
          <a:xfrm rot="-546">
            <a:off x="4440600" y="3483447"/>
            <a:ext cx="3776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Гарипов В., Пожалуйстина К., группа Б5122-45.03.03ликц</a:t>
            </a:r>
            <a:endParaRPr/>
          </a:p>
        </p:txBody>
      </p:sp>
      <p:sp>
        <p:nvSpPr>
          <p:cNvPr id="181" name="Google Shape;181;p30"/>
          <p:cNvSpPr/>
          <p:nvPr/>
        </p:nvSpPr>
        <p:spPr>
          <a:xfrm>
            <a:off x="713250" y="542475"/>
            <a:ext cx="3041400" cy="39516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0"/>
          <p:cNvSpPr txBox="1"/>
          <p:nvPr/>
        </p:nvSpPr>
        <p:spPr>
          <a:xfrm>
            <a:off x="4320075" y="838000"/>
            <a:ext cx="38772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Сравнительный анализ </a:t>
            </a:r>
            <a:endParaRPr sz="36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текстов песен </a:t>
            </a:r>
            <a:endParaRPr sz="36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2024 и 1994 годов</a:t>
            </a:r>
            <a:endParaRPr sz="36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275" y="432225"/>
            <a:ext cx="3249480" cy="40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800" y="550438"/>
            <a:ext cx="3838210" cy="19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667000"/>
            <a:ext cx="3877451" cy="190609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9"/>
          <p:cNvSpPr txBox="1"/>
          <p:nvPr/>
        </p:nvSpPr>
        <p:spPr>
          <a:xfrm>
            <a:off x="649650" y="559275"/>
            <a:ext cx="3561000" cy="1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Статистика </a:t>
            </a:r>
            <a:br>
              <a:rPr lang="en" sz="29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en" sz="29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за 2024</a:t>
            </a:r>
            <a:r>
              <a:rPr lang="en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47" name="Google Shape;34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675" y="2667000"/>
            <a:ext cx="3815801" cy="192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0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3500"/>
            <a:ext cx="9264819" cy="443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0"/>
          <p:cNvSpPr txBox="1">
            <a:spLocks noGrp="1"/>
          </p:cNvSpPr>
          <p:nvPr>
            <p:ph type="title"/>
          </p:nvPr>
        </p:nvSpPr>
        <p:spPr>
          <a:xfrm>
            <a:off x="720000" y="237125"/>
            <a:ext cx="7704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Тематические группы</a:t>
            </a:r>
            <a:endParaRPr/>
          </a:p>
        </p:txBody>
      </p:sp>
      <p:sp>
        <p:nvSpPr>
          <p:cNvPr id="354" name="Google Shape;354;p40"/>
          <p:cNvSpPr txBox="1"/>
          <p:nvPr/>
        </p:nvSpPr>
        <p:spPr>
          <a:xfrm>
            <a:off x="1063125" y="1740675"/>
            <a:ext cx="516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love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friend</a:t>
            </a:r>
            <a:endParaRPr sz="8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heart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55" name="Google Shape;355;p40"/>
          <p:cNvSpPr txBox="1"/>
          <p:nvPr/>
        </p:nvSpPr>
        <p:spPr>
          <a:xfrm>
            <a:off x="2783825" y="3664400"/>
            <a:ext cx="558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sweet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good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right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56" name="Google Shape;356;p40"/>
          <p:cNvSpPr txBox="1"/>
          <p:nvPr/>
        </p:nvSpPr>
        <p:spPr>
          <a:xfrm>
            <a:off x="1488475" y="3376225"/>
            <a:ext cx="516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baby 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love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57" name="Google Shape;357;p40"/>
          <p:cNvSpPr txBox="1"/>
          <p:nvPr/>
        </p:nvSpPr>
        <p:spPr>
          <a:xfrm>
            <a:off x="3686675" y="3427150"/>
            <a:ext cx="558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day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forever</a:t>
            </a:r>
            <a:endParaRPr sz="8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long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58" name="Google Shape;358;p40"/>
          <p:cNvSpPr txBox="1"/>
          <p:nvPr/>
        </p:nvSpPr>
        <p:spPr>
          <a:xfrm>
            <a:off x="4121475" y="3514600"/>
            <a:ext cx="558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night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never</a:t>
            </a:r>
            <a:endParaRPr sz="8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time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59" name="Google Shape;359;p40"/>
          <p:cNvSpPr txBox="1"/>
          <p:nvPr/>
        </p:nvSpPr>
        <p:spPr>
          <a:xfrm>
            <a:off x="3973550" y="3600750"/>
            <a:ext cx="415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0" name="Google Shape;360;p40"/>
          <p:cNvSpPr txBox="1"/>
          <p:nvPr/>
        </p:nvSpPr>
        <p:spPr>
          <a:xfrm>
            <a:off x="5425700" y="3376225"/>
            <a:ext cx="5589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**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****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****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*****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61" name="Google Shape;361;p40"/>
          <p:cNvSpPr txBox="1"/>
          <p:nvPr/>
        </p:nvSpPr>
        <p:spPr>
          <a:xfrm>
            <a:off x="3160575" y="3773925"/>
            <a:ext cx="415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2" name="Google Shape;362;p40"/>
          <p:cNvSpPr txBox="1"/>
          <p:nvPr/>
        </p:nvSpPr>
        <p:spPr>
          <a:xfrm>
            <a:off x="6313275" y="3664400"/>
            <a:ext cx="55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shine</a:t>
            </a:r>
            <a:endParaRPr sz="9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light</a:t>
            </a:r>
            <a:endParaRPr sz="9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63" name="Google Shape;363;p40"/>
          <p:cNvSpPr txBox="1"/>
          <p:nvPr/>
        </p:nvSpPr>
        <p:spPr>
          <a:xfrm>
            <a:off x="8067575" y="3664400"/>
            <a:ext cx="5589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bar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tipsy</a:t>
            </a: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whiskey</a:t>
            </a:r>
            <a:endParaRPr sz="7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64" name="Google Shape;364;p40"/>
          <p:cNvSpPr txBox="1"/>
          <p:nvPr/>
        </p:nvSpPr>
        <p:spPr>
          <a:xfrm>
            <a:off x="7567875" y="208500"/>
            <a:ext cx="15762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*Процент от общего числа слов в корпусе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0" y="818775"/>
            <a:ext cx="7880100" cy="41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1"/>
          <p:cNvSpPr txBox="1"/>
          <p:nvPr/>
        </p:nvSpPr>
        <p:spPr>
          <a:xfrm>
            <a:off x="1868375" y="208825"/>
            <a:ext cx="56547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Тематические группы глаголов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Трудности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2104700" y="3328003"/>
            <a:ext cx="2211300" cy="10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900" tIns="78900" rIns="78900" bIns="78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Размер корпусов</a:t>
            </a:r>
            <a:endParaRPr sz="1898">
              <a:solidFill>
                <a:srgbClr val="F3F3F3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77" name="Google Shape;377;p42"/>
          <p:cNvSpPr/>
          <p:nvPr/>
        </p:nvSpPr>
        <p:spPr>
          <a:xfrm>
            <a:off x="2579544" y="1680917"/>
            <a:ext cx="1261800" cy="1088400"/>
          </a:xfrm>
          <a:prstGeom prst="snip1Rect">
            <a:avLst>
              <a:gd name="adj" fmla="val 16667"/>
            </a:avLst>
          </a:prstGeom>
          <a:noFill/>
          <a:ln w="8225" cap="flat" cmpd="sng">
            <a:solidFill>
              <a:srgbClr val="DDB5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8900" tIns="78900" rIns="78900" bIns="78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2"/>
          <p:cNvSpPr txBox="1"/>
          <p:nvPr/>
        </p:nvSpPr>
        <p:spPr>
          <a:xfrm>
            <a:off x="4315950" y="3328025"/>
            <a:ext cx="26508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900" tIns="78900" rIns="78900" bIns="78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Пол</a:t>
            </a:r>
            <a:r>
              <a:rPr lang="ru-RU" sz="24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и</a:t>
            </a:r>
            <a:r>
              <a:rPr lang="en" sz="24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с</a:t>
            </a:r>
            <a:r>
              <a:rPr lang="ru-RU" sz="24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е</a:t>
            </a:r>
            <a:r>
              <a:rPr lang="en" sz="24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мия</a:t>
            </a:r>
            <a:endParaRPr sz="1898" dirty="0">
              <a:solidFill>
                <a:srgbClr val="F3F3F3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98" dirty="0">
              <a:solidFill>
                <a:srgbClr val="F3F3F3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79" name="Google Shape;379;p42"/>
          <p:cNvSpPr/>
          <p:nvPr/>
        </p:nvSpPr>
        <p:spPr>
          <a:xfrm>
            <a:off x="4997852" y="1680917"/>
            <a:ext cx="1261800" cy="1088400"/>
          </a:xfrm>
          <a:prstGeom prst="snip1Rect">
            <a:avLst>
              <a:gd name="adj" fmla="val 16667"/>
            </a:avLst>
          </a:prstGeom>
          <a:noFill/>
          <a:ln w="8225" cap="flat" cmpd="sng">
            <a:solidFill>
              <a:srgbClr val="DDB5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8900" tIns="78900" rIns="78900" bIns="78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0" name="Google Shape;380;p42"/>
          <p:cNvCxnSpPr>
            <a:stCxn id="377" idx="1"/>
            <a:endCxn id="376" idx="0"/>
          </p:cNvCxnSpPr>
          <p:nvPr/>
        </p:nvCxnSpPr>
        <p:spPr>
          <a:xfrm>
            <a:off x="3210444" y="2769317"/>
            <a:ext cx="0" cy="558600"/>
          </a:xfrm>
          <a:prstGeom prst="straightConnector1">
            <a:avLst/>
          </a:prstGeom>
          <a:noFill/>
          <a:ln w="8225" cap="flat" cmpd="sng">
            <a:solidFill>
              <a:srgbClr val="DDB55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42"/>
          <p:cNvCxnSpPr>
            <a:stCxn id="379" idx="1"/>
            <a:endCxn id="378" idx="0"/>
          </p:cNvCxnSpPr>
          <p:nvPr/>
        </p:nvCxnSpPr>
        <p:spPr>
          <a:xfrm>
            <a:off x="5628752" y="2769317"/>
            <a:ext cx="12600" cy="558600"/>
          </a:xfrm>
          <a:prstGeom prst="straightConnector1">
            <a:avLst/>
          </a:prstGeom>
          <a:noFill/>
          <a:ln w="8225" cap="flat" cmpd="sng">
            <a:solidFill>
              <a:srgbClr val="DDB55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2" name="Google Shape;382;p42"/>
          <p:cNvGrpSpPr/>
          <p:nvPr/>
        </p:nvGrpSpPr>
        <p:grpSpPr>
          <a:xfrm>
            <a:off x="2980766" y="2059933"/>
            <a:ext cx="459226" cy="350350"/>
            <a:chOff x="2576341" y="4010264"/>
            <a:chExt cx="373567" cy="330332"/>
          </a:xfrm>
        </p:grpSpPr>
        <p:sp>
          <p:nvSpPr>
            <p:cNvPr id="383" name="Google Shape;383;p42"/>
            <p:cNvSpPr/>
            <p:nvPr/>
          </p:nvSpPr>
          <p:spPr>
            <a:xfrm>
              <a:off x="2631908" y="4056926"/>
              <a:ext cx="193125" cy="193067"/>
            </a:xfrm>
            <a:custGeom>
              <a:avLst/>
              <a:gdLst/>
              <a:ahLst/>
              <a:cxnLst/>
              <a:rect l="l" t="t" r="r" b="b"/>
              <a:pathLst>
                <a:path w="6593" h="6591" extrusionOk="0">
                  <a:moveTo>
                    <a:pt x="1" y="3295"/>
                  </a:moveTo>
                  <a:cubicBezTo>
                    <a:pt x="1" y="5117"/>
                    <a:pt x="1476" y="6590"/>
                    <a:pt x="3295" y="6590"/>
                  </a:cubicBezTo>
                  <a:cubicBezTo>
                    <a:pt x="4849" y="6590"/>
                    <a:pt x="6149" y="5516"/>
                    <a:pt x="6501" y="4074"/>
                  </a:cubicBezTo>
                  <a:cubicBezTo>
                    <a:pt x="6559" y="3825"/>
                    <a:pt x="6593" y="3560"/>
                    <a:pt x="6593" y="3295"/>
                  </a:cubicBezTo>
                  <a:cubicBezTo>
                    <a:pt x="6593" y="1476"/>
                    <a:pt x="5117" y="1"/>
                    <a:pt x="3295" y="1"/>
                  </a:cubicBezTo>
                  <a:cubicBezTo>
                    <a:pt x="1479" y="1"/>
                    <a:pt x="1" y="1476"/>
                    <a:pt x="1" y="32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78900" tIns="78900" rIns="78900" bIns="78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2"/>
            <p:cNvSpPr/>
            <p:nvPr/>
          </p:nvSpPr>
          <p:spPr>
            <a:xfrm>
              <a:off x="2778923" y="4054055"/>
              <a:ext cx="97427" cy="141424"/>
            </a:xfrm>
            <a:custGeom>
              <a:avLst/>
              <a:gdLst/>
              <a:ahLst/>
              <a:cxnLst/>
              <a:rect l="l" t="t" r="r" b="b"/>
              <a:pathLst>
                <a:path w="3326" h="4828" extrusionOk="0">
                  <a:moveTo>
                    <a:pt x="3072" y="1"/>
                  </a:moveTo>
                  <a:cubicBezTo>
                    <a:pt x="2935" y="1"/>
                    <a:pt x="2824" y="113"/>
                    <a:pt x="2824" y="249"/>
                  </a:cubicBezTo>
                  <a:lnTo>
                    <a:pt x="2824" y="2305"/>
                  </a:lnTo>
                  <a:cubicBezTo>
                    <a:pt x="2824" y="3017"/>
                    <a:pt x="2656" y="3513"/>
                    <a:pt x="1825" y="3795"/>
                  </a:cubicBezTo>
                  <a:lnTo>
                    <a:pt x="201" y="4339"/>
                  </a:lnTo>
                  <a:cubicBezTo>
                    <a:pt x="73" y="4384"/>
                    <a:pt x="0" y="4523"/>
                    <a:pt x="45" y="4654"/>
                  </a:cubicBezTo>
                  <a:cubicBezTo>
                    <a:pt x="81" y="4760"/>
                    <a:pt x="179" y="4827"/>
                    <a:pt x="282" y="4827"/>
                  </a:cubicBezTo>
                  <a:cubicBezTo>
                    <a:pt x="307" y="4827"/>
                    <a:pt x="335" y="4822"/>
                    <a:pt x="363" y="4813"/>
                  </a:cubicBezTo>
                  <a:lnTo>
                    <a:pt x="1987" y="4269"/>
                  </a:lnTo>
                  <a:cubicBezTo>
                    <a:pt x="3167" y="3870"/>
                    <a:pt x="3326" y="3056"/>
                    <a:pt x="3326" y="2305"/>
                  </a:cubicBezTo>
                  <a:lnTo>
                    <a:pt x="3326" y="246"/>
                  </a:lnTo>
                  <a:cubicBezTo>
                    <a:pt x="3323" y="110"/>
                    <a:pt x="3209" y="1"/>
                    <a:pt x="3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8900" tIns="78900" rIns="78900" bIns="78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2"/>
            <p:cNvSpPr/>
            <p:nvPr/>
          </p:nvSpPr>
          <p:spPr>
            <a:xfrm>
              <a:off x="2615885" y="4049662"/>
              <a:ext cx="25367" cy="14558"/>
            </a:xfrm>
            <a:custGeom>
              <a:avLst/>
              <a:gdLst/>
              <a:ahLst/>
              <a:cxnLst/>
              <a:rect l="l" t="t" r="r" b="b"/>
              <a:pathLst>
                <a:path w="866" h="497" extrusionOk="0">
                  <a:moveTo>
                    <a:pt x="249" y="0"/>
                  </a:moveTo>
                  <a:cubicBezTo>
                    <a:pt x="112" y="0"/>
                    <a:pt x="1" y="112"/>
                    <a:pt x="1" y="249"/>
                  </a:cubicBezTo>
                  <a:cubicBezTo>
                    <a:pt x="1" y="385"/>
                    <a:pt x="112" y="497"/>
                    <a:pt x="249" y="497"/>
                  </a:cubicBezTo>
                  <a:lnTo>
                    <a:pt x="617" y="497"/>
                  </a:lnTo>
                  <a:cubicBezTo>
                    <a:pt x="754" y="497"/>
                    <a:pt x="866" y="385"/>
                    <a:pt x="866" y="249"/>
                  </a:cubicBezTo>
                  <a:cubicBezTo>
                    <a:pt x="866" y="112"/>
                    <a:pt x="757" y="0"/>
                    <a:pt x="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8900" tIns="78900" rIns="78900" bIns="78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2615885" y="4242752"/>
              <a:ext cx="25455" cy="14500"/>
            </a:xfrm>
            <a:custGeom>
              <a:avLst/>
              <a:gdLst/>
              <a:ahLst/>
              <a:cxnLst/>
              <a:rect l="l" t="t" r="r" b="b"/>
              <a:pathLst>
                <a:path w="869" h="495" extrusionOk="0">
                  <a:moveTo>
                    <a:pt x="249" y="1"/>
                  </a:moveTo>
                  <a:cubicBezTo>
                    <a:pt x="112" y="1"/>
                    <a:pt x="1" y="112"/>
                    <a:pt x="1" y="246"/>
                  </a:cubicBezTo>
                  <a:cubicBezTo>
                    <a:pt x="1" y="383"/>
                    <a:pt x="112" y="494"/>
                    <a:pt x="249" y="494"/>
                  </a:cubicBezTo>
                  <a:lnTo>
                    <a:pt x="617" y="494"/>
                  </a:lnTo>
                  <a:cubicBezTo>
                    <a:pt x="754" y="494"/>
                    <a:pt x="866" y="383"/>
                    <a:pt x="866" y="246"/>
                  </a:cubicBezTo>
                  <a:cubicBezTo>
                    <a:pt x="868" y="112"/>
                    <a:pt x="757" y="1"/>
                    <a:pt x="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8900" tIns="78900" rIns="78900" bIns="78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2895855" y="4188973"/>
              <a:ext cx="14588" cy="68281"/>
            </a:xfrm>
            <a:custGeom>
              <a:avLst/>
              <a:gdLst/>
              <a:ahLst/>
              <a:cxnLst/>
              <a:rect l="l" t="t" r="r" b="b"/>
              <a:pathLst>
                <a:path w="498" h="2331" extrusionOk="0">
                  <a:moveTo>
                    <a:pt x="249" y="1"/>
                  </a:moveTo>
                  <a:cubicBezTo>
                    <a:pt x="112" y="1"/>
                    <a:pt x="1" y="112"/>
                    <a:pt x="1" y="249"/>
                  </a:cubicBezTo>
                  <a:lnTo>
                    <a:pt x="1" y="2082"/>
                  </a:lnTo>
                  <a:cubicBezTo>
                    <a:pt x="1" y="2219"/>
                    <a:pt x="112" y="2330"/>
                    <a:pt x="249" y="2330"/>
                  </a:cubicBezTo>
                  <a:cubicBezTo>
                    <a:pt x="386" y="2330"/>
                    <a:pt x="497" y="2219"/>
                    <a:pt x="497" y="2082"/>
                  </a:cubicBezTo>
                  <a:lnTo>
                    <a:pt x="497" y="249"/>
                  </a:lnTo>
                  <a:cubicBezTo>
                    <a:pt x="497" y="110"/>
                    <a:pt x="388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8900" tIns="78900" rIns="78900" bIns="78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2857278" y="4188973"/>
              <a:ext cx="14588" cy="68281"/>
            </a:xfrm>
            <a:custGeom>
              <a:avLst/>
              <a:gdLst/>
              <a:ahLst/>
              <a:cxnLst/>
              <a:rect l="l" t="t" r="r" b="b"/>
              <a:pathLst>
                <a:path w="498" h="2331" extrusionOk="0">
                  <a:moveTo>
                    <a:pt x="246" y="1"/>
                  </a:moveTo>
                  <a:cubicBezTo>
                    <a:pt x="110" y="1"/>
                    <a:pt x="1" y="112"/>
                    <a:pt x="1" y="249"/>
                  </a:cubicBezTo>
                  <a:lnTo>
                    <a:pt x="1" y="2082"/>
                  </a:lnTo>
                  <a:cubicBezTo>
                    <a:pt x="1" y="2219"/>
                    <a:pt x="110" y="2330"/>
                    <a:pt x="246" y="2330"/>
                  </a:cubicBezTo>
                  <a:cubicBezTo>
                    <a:pt x="383" y="2330"/>
                    <a:pt x="495" y="2219"/>
                    <a:pt x="495" y="2082"/>
                  </a:cubicBezTo>
                  <a:lnTo>
                    <a:pt x="495" y="249"/>
                  </a:lnTo>
                  <a:cubicBezTo>
                    <a:pt x="497" y="110"/>
                    <a:pt x="386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8900" tIns="78900" rIns="78900" bIns="78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2721306" y="4146177"/>
              <a:ext cx="14500" cy="14646"/>
            </a:xfrm>
            <a:custGeom>
              <a:avLst/>
              <a:gdLst/>
              <a:ahLst/>
              <a:cxnLst/>
              <a:rect l="l" t="t" r="r" b="b"/>
              <a:pathLst>
                <a:path w="495" h="500" extrusionOk="0">
                  <a:moveTo>
                    <a:pt x="249" y="0"/>
                  </a:moveTo>
                  <a:cubicBezTo>
                    <a:pt x="112" y="0"/>
                    <a:pt x="1" y="112"/>
                    <a:pt x="1" y="248"/>
                  </a:cubicBezTo>
                  <a:lnTo>
                    <a:pt x="1" y="251"/>
                  </a:lnTo>
                  <a:cubicBezTo>
                    <a:pt x="1" y="388"/>
                    <a:pt x="112" y="499"/>
                    <a:pt x="249" y="499"/>
                  </a:cubicBezTo>
                  <a:cubicBezTo>
                    <a:pt x="383" y="499"/>
                    <a:pt x="494" y="388"/>
                    <a:pt x="494" y="251"/>
                  </a:cubicBezTo>
                  <a:cubicBezTo>
                    <a:pt x="494" y="117"/>
                    <a:pt x="383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8900" tIns="78900" rIns="78900" bIns="78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2686097" y="4111027"/>
              <a:ext cx="84919" cy="85007"/>
            </a:xfrm>
            <a:custGeom>
              <a:avLst/>
              <a:gdLst/>
              <a:ahLst/>
              <a:cxnLst/>
              <a:rect l="l" t="t" r="r" b="b"/>
              <a:pathLst>
                <a:path w="2899" h="2902" extrusionOk="0">
                  <a:moveTo>
                    <a:pt x="1451" y="497"/>
                  </a:moveTo>
                  <a:cubicBezTo>
                    <a:pt x="1975" y="497"/>
                    <a:pt x="2402" y="921"/>
                    <a:pt x="2402" y="1448"/>
                  </a:cubicBezTo>
                  <a:cubicBezTo>
                    <a:pt x="2399" y="1976"/>
                    <a:pt x="1973" y="2400"/>
                    <a:pt x="1451" y="2400"/>
                  </a:cubicBezTo>
                  <a:cubicBezTo>
                    <a:pt x="924" y="2400"/>
                    <a:pt x="497" y="1976"/>
                    <a:pt x="497" y="1448"/>
                  </a:cubicBezTo>
                  <a:cubicBezTo>
                    <a:pt x="497" y="921"/>
                    <a:pt x="924" y="497"/>
                    <a:pt x="1451" y="497"/>
                  </a:cubicBezTo>
                  <a:close/>
                  <a:moveTo>
                    <a:pt x="1451" y="0"/>
                  </a:moveTo>
                  <a:cubicBezTo>
                    <a:pt x="650" y="0"/>
                    <a:pt x="0" y="650"/>
                    <a:pt x="0" y="1451"/>
                  </a:cubicBezTo>
                  <a:cubicBezTo>
                    <a:pt x="0" y="2252"/>
                    <a:pt x="648" y="2902"/>
                    <a:pt x="1451" y="2902"/>
                  </a:cubicBezTo>
                  <a:cubicBezTo>
                    <a:pt x="2249" y="2902"/>
                    <a:pt x="2899" y="2255"/>
                    <a:pt x="2899" y="1451"/>
                  </a:cubicBezTo>
                  <a:cubicBezTo>
                    <a:pt x="2896" y="650"/>
                    <a:pt x="2249" y="0"/>
                    <a:pt x="1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8900" tIns="78900" rIns="78900" bIns="78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2848051" y="4017470"/>
              <a:ext cx="41625" cy="51086"/>
            </a:xfrm>
            <a:custGeom>
              <a:avLst/>
              <a:gdLst/>
              <a:ahLst/>
              <a:cxnLst/>
              <a:rect l="l" t="t" r="r" b="b"/>
              <a:pathLst>
                <a:path w="1421" h="1744" extrusionOk="0">
                  <a:moveTo>
                    <a:pt x="3" y="1744"/>
                  </a:moveTo>
                  <a:lnTo>
                    <a:pt x="712" y="1744"/>
                  </a:lnTo>
                  <a:lnTo>
                    <a:pt x="1421" y="1744"/>
                  </a:lnTo>
                  <a:lnTo>
                    <a:pt x="1421" y="0"/>
                  </a:lnTo>
                  <a:lnTo>
                    <a:pt x="1" y="0"/>
                  </a:lnTo>
                  <a:lnTo>
                    <a:pt x="1" y="17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8900" tIns="78900" rIns="78900" bIns="78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2576341" y="4010264"/>
              <a:ext cx="373567" cy="330332"/>
            </a:xfrm>
            <a:custGeom>
              <a:avLst/>
              <a:gdLst/>
              <a:ahLst/>
              <a:cxnLst/>
              <a:rect l="l" t="t" r="r" b="b"/>
              <a:pathLst>
                <a:path w="12753" h="11277" extrusionOk="0">
                  <a:moveTo>
                    <a:pt x="11877" y="497"/>
                  </a:moveTo>
                  <a:cubicBezTo>
                    <a:pt x="12083" y="497"/>
                    <a:pt x="12256" y="670"/>
                    <a:pt x="12256" y="874"/>
                  </a:cubicBezTo>
                  <a:lnTo>
                    <a:pt x="12256" y="9282"/>
                  </a:lnTo>
                  <a:lnTo>
                    <a:pt x="503" y="9282"/>
                  </a:lnTo>
                  <a:lnTo>
                    <a:pt x="503" y="874"/>
                  </a:lnTo>
                  <a:cubicBezTo>
                    <a:pt x="500" y="665"/>
                    <a:pt x="670" y="497"/>
                    <a:pt x="877" y="497"/>
                  </a:cubicBezTo>
                  <a:close/>
                  <a:moveTo>
                    <a:pt x="12251" y="9776"/>
                  </a:moveTo>
                  <a:lnTo>
                    <a:pt x="12251" y="10398"/>
                  </a:lnTo>
                  <a:cubicBezTo>
                    <a:pt x="12251" y="10607"/>
                    <a:pt x="12083" y="10775"/>
                    <a:pt x="11877" y="10775"/>
                  </a:cubicBezTo>
                  <a:lnTo>
                    <a:pt x="877" y="10775"/>
                  </a:lnTo>
                  <a:cubicBezTo>
                    <a:pt x="670" y="10775"/>
                    <a:pt x="500" y="10605"/>
                    <a:pt x="500" y="10398"/>
                  </a:cubicBezTo>
                  <a:lnTo>
                    <a:pt x="500" y="9776"/>
                  </a:lnTo>
                  <a:close/>
                  <a:moveTo>
                    <a:pt x="877" y="1"/>
                  </a:moveTo>
                  <a:cubicBezTo>
                    <a:pt x="394" y="1"/>
                    <a:pt x="1" y="388"/>
                    <a:pt x="1" y="874"/>
                  </a:cubicBezTo>
                  <a:lnTo>
                    <a:pt x="1" y="10401"/>
                  </a:lnTo>
                  <a:cubicBezTo>
                    <a:pt x="1" y="10884"/>
                    <a:pt x="391" y="11277"/>
                    <a:pt x="877" y="11277"/>
                  </a:cubicBezTo>
                  <a:lnTo>
                    <a:pt x="11877" y="11277"/>
                  </a:lnTo>
                  <a:cubicBezTo>
                    <a:pt x="12359" y="11277"/>
                    <a:pt x="12753" y="10886"/>
                    <a:pt x="12753" y="10401"/>
                  </a:cubicBezTo>
                  <a:lnTo>
                    <a:pt x="12753" y="874"/>
                  </a:lnTo>
                  <a:cubicBezTo>
                    <a:pt x="12750" y="394"/>
                    <a:pt x="12359" y="1"/>
                    <a:pt x="11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8900" tIns="78900" rIns="78900" bIns="78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2"/>
          <p:cNvGrpSpPr/>
          <p:nvPr/>
        </p:nvGrpSpPr>
        <p:grpSpPr>
          <a:xfrm>
            <a:off x="5402577" y="2037108"/>
            <a:ext cx="452204" cy="396019"/>
            <a:chOff x="1135658" y="3988706"/>
            <a:chExt cx="367855" cy="373391"/>
          </a:xfrm>
        </p:grpSpPr>
        <p:sp>
          <p:nvSpPr>
            <p:cNvPr id="394" name="Google Shape;394;p42"/>
            <p:cNvSpPr/>
            <p:nvPr/>
          </p:nvSpPr>
          <p:spPr>
            <a:xfrm>
              <a:off x="1192367" y="4137595"/>
              <a:ext cx="145672" cy="145730"/>
            </a:xfrm>
            <a:custGeom>
              <a:avLst/>
              <a:gdLst/>
              <a:ahLst/>
              <a:cxnLst/>
              <a:rect l="l" t="t" r="r" b="b"/>
              <a:pathLst>
                <a:path w="4973" h="4975" extrusionOk="0">
                  <a:moveTo>
                    <a:pt x="2486" y="4974"/>
                  </a:moveTo>
                  <a:cubicBezTo>
                    <a:pt x="3862" y="4974"/>
                    <a:pt x="4972" y="3861"/>
                    <a:pt x="4972" y="2489"/>
                  </a:cubicBezTo>
                  <a:cubicBezTo>
                    <a:pt x="4972" y="1113"/>
                    <a:pt x="3862" y="0"/>
                    <a:pt x="2486" y="0"/>
                  </a:cubicBezTo>
                  <a:cubicBezTo>
                    <a:pt x="1114" y="0"/>
                    <a:pt x="1" y="1116"/>
                    <a:pt x="1" y="2489"/>
                  </a:cubicBezTo>
                  <a:cubicBezTo>
                    <a:pt x="1" y="3858"/>
                    <a:pt x="1114" y="4974"/>
                    <a:pt x="2486" y="49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78900" tIns="78900" rIns="78900" bIns="78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2"/>
            <p:cNvSpPr/>
            <p:nvPr/>
          </p:nvSpPr>
          <p:spPr>
            <a:xfrm>
              <a:off x="1135658" y="3988706"/>
              <a:ext cx="367855" cy="373391"/>
            </a:xfrm>
            <a:custGeom>
              <a:avLst/>
              <a:gdLst/>
              <a:ahLst/>
              <a:cxnLst/>
              <a:rect l="l" t="t" r="r" b="b"/>
              <a:pathLst>
                <a:path w="12558" h="12747" extrusionOk="0">
                  <a:moveTo>
                    <a:pt x="8144" y="494"/>
                  </a:moveTo>
                  <a:cubicBezTo>
                    <a:pt x="8258" y="494"/>
                    <a:pt x="8350" y="586"/>
                    <a:pt x="8350" y="700"/>
                  </a:cubicBezTo>
                  <a:lnTo>
                    <a:pt x="8350" y="10744"/>
                  </a:lnTo>
                  <a:cubicBezTo>
                    <a:pt x="8350" y="10858"/>
                    <a:pt x="8258" y="10950"/>
                    <a:pt x="8144" y="10950"/>
                  </a:cubicBezTo>
                  <a:lnTo>
                    <a:pt x="706" y="10950"/>
                  </a:lnTo>
                  <a:cubicBezTo>
                    <a:pt x="589" y="10950"/>
                    <a:pt x="500" y="10858"/>
                    <a:pt x="500" y="10744"/>
                  </a:cubicBezTo>
                  <a:lnTo>
                    <a:pt x="500" y="700"/>
                  </a:lnTo>
                  <a:cubicBezTo>
                    <a:pt x="500" y="586"/>
                    <a:pt x="589" y="494"/>
                    <a:pt x="706" y="494"/>
                  </a:cubicBezTo>
                  <a:close/>
                  <a:moveTo>
                    <a:pt x="2740" y="11452"/>
                  </a:moveTo>
                  <a:lnTo>
                    <a:pt x="2740" y="12247"/>
                  </a:lnTo>
                  <a:lnTo>
                    <a:pt x="1298" y="12247"/>
                  </a:lnTo>
                  <a:lnTo>
                    <a:pt x="1298" y="11452"/>
                  </a:lnTo>
                  <a:close/>
                  <a:moveTo>
                    <a:pt x="7550" y="11452"/>
                  </a:moveTo>
                  <a:lnTo>
                    <a:pt x="7550" y="12247"/>
                  </a:lnTo>
                  <a:lnTo>
                    <a:pt x="6107" y="12247"/>
                  </a:lnTo>
                  <a:lnTo>
                    <a:pt x="6107" y="11452"/>
                  </a:lnTo>
                  <a:close/>
                  <a:moveTo>
                    <a:pt x="706" y="0"/>
                  </a:moveTo>
                  <a:cubicBezTo>
                    <a:pt x="319" y="0"/>
                    <a:pt x="1" y="318"/>
                    <a:pt x="1" y="703"/>
                  </a:cubicBezTo>
                  <a:lnTo>
                    <a:pt x="1" y="10746"/>
                  </a:lnTo>
                  <a:cubicBezTo>
                    <a:pt x="1" y="11134"/>
                    <a:pt x="319" y="11452"/>
                    <a:pt x="706" y="11452"/>
                  </a:cubicBezTo>
                  <a:lnTo>
                    <a:pt x="798" y="11452"/>
                  </a:lnTo>
                  <a:lnTo>
                    <a:pt x="798" y="12498"/>
                  </a:lnTo>
                  <a:cubicBezTo>
                    <a:pt x="798" y="12635"/>
                    <a:pt x="910" y="12747"/>
                    <a:pt x="1047" y="12747"/>
                  </a:cubicBezTo>
                  <a:lnTo>
                    <a:pt x="2988" y="12747"/>
                  </a:lnTo>
                  <a:cubicBezTo>
                    <a:pt x="3125" y="12747"/>
                    <a:pt x="3237" y="12635"/>
                    <a:pt x="3237" y="12498"/>
                  </a:cubicBezTo>
                  <a:lnTo>
                    <a:pt x="3237" y="11452"/>
                  </a:lnTo>
                  <a:lnTo>
                    <a:pt x="5608" y="11452"/>
                  </a:lnTo>
                  <a:lnTo>
                    <a:pt x="5608" y="12498"/>
                  </a:lnTo>
                  <a:cubicBezTo>
                    <a:pt x="5608" y="12635"/>
                    <a:pt x="5720" y="12747"/>
                    <a:pt x="5856" y="12747"/>
                  </a:cubicBezTo>
                  <a:lnTo>
                    <a:pt x="7798" y="12747"/>
                  </a:lnTo>
                  <a:cubicBezTo>
                    <a:pt x="7935" y="12747"/>
                    <a:pt x="8046" y="12635"/>
                    <a:pt x="8046" y="12498"/>
                  </a:cubicBezTo>
                  <a:lnTo>
                    <a:pt x="8046" y="11452"/>
                  </a:lnTo>
                  <a:lnTo>
                    <a:pt x="8136" y="11452"/>
                  </a:lnTo>
                  <a:cubicBezTo>
                    <a:pt x="8523" y="11452"/>
                    <a:pt x="8841" y="11134"/>
                    <a:pt x="8841" y="10746"/>
                  </a:cubicBezTo>
                  <a:lnTo>
                    <a:pt x="8841" y="10654"/>
                  </a:lnTo>
                  <a:lnTo>
                    <a:pt x="11609" y="10654"/>
                  </a:lnTo>
                  <a:cubicBezTo>
                    <a:pt x="12131" y="10654"/>
                    <a:pt x="12552" y="10230"/>
                    <a:pt x="12552" y="9711"/>
                  </a:cubicBezTo>
                  <a:cubicBezTo>
                    <a:pt x="12552" y="9192"/>
                    <a:pt x="12133" y="8766"/>
                    <a:pt x="11617" y="8766"/>
                  </a:cubicBezTo>
                  <a:lnTo>
                    <a:pt x="10864" y="8766"/>
                  </a:lnTo>
                  <a:cubicBezTo>
                    <a:pt x="10619" y="8766"/>
                    <a:pt x="10420" y="8568"/>
                    <a:pt x="10420" y="8325"/>
                  </a:cubicBezTo>
                  <a:cubicBezTo>
                    <a:pt x="10420" y="8079"/>
                    <a:pt x="10619" y="7881"/>
                    <a:pt x="10864" y="7881"/>
                  </a:cubicBezTo>
                  <a:lnTo>
                    <a:pt x="12312" y="7881"/>
                  </a:lnTo>
                  <a:cubicBezTo>
                    <a:pt x="12446" y="7881"/>
                    <a:pt x="12557" y="7770"/>
                    <a:pt x="12557" y="7633"/>
                  </a:cubicBezTo>
                  <a:cubicBezTo>
                    <a:pt x="12557" y="7496"/>
                    <a:pt x="12446" y="7385"/>
                    <a:pt x="12312" y="7385"/>
                  </a:cubicBezTo>
                  <a:lnTo>
                    <a:pt x="10864" y="7385"/>
                  </a:lnTo>
                  <a:cubicBezTo>
                    <a:pt x="10345" y="7385"/>
                    <a:pt x="9921" y="7809"/>
                    <a:pt x="9921" y="8328"/>
                  </a:cubicBezTo>
                  <a:cubicBezTo>
                    <a:pt x="9921" y="8847"/>
                    <a:pt x="10345" y="9268"/>
                    <a:pt x="10864" y="9268"/>
                  </a:cubicBezTo>
                  <a:lnTo>
                    <a:pt x="11617" y="9268"/>
                  </a:lnTo>
                  <a:cubicBezTo>
                    <a:pt x="11860" y="9268"/>
                    <a:pt x="12061" y="9469"/>
                    <a:pt x="12061" y="9711"/>
                  </a:cubicBezTo>
                  <a:cubicBezTo>
                    <a:pt x="12061" y="9957"/>
                    <a:pt x="11860" y="10155"/>
                    <a:pt x="11617" y="10155"/>
                  </a:cubicBezTo>
                  <a:lnTo>
                    <a:pt x="8847" y="10155"/>
                  </a:lnTo>
                  <a:lnTo>
                    <a:pt x="8847" y="703"/>
                  </a:lnTo>
                  <a:cubicBezTo>
                    <a:pt x="8847" y="318"/>
                    <a:pt x="8532" y="0"/>
                    <a:pt x="8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8900" tIns="78900" rIns="78900" bIns="78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2"/>
            <p:cNvSpPr/>
            <p:nvPr/>
          </p:nvSpPr>
          <p:spPr>
            <a:xfrm>
              <a:off x="1214922" y="4022362"/>
              <a:ext cx="89518" cy="89518"/>
            </a:xfrm>
            <a:custGeom>
              <a:avLst/>
              <a:gdLst/>
              <a:ahLst/>
              <a:cxnLst/>
              <a:rect l="l" t="t" r="r" b="b"/>
              <a:pathLst>
                <a:path w="3056" h="3056" extrusionOk="0">
                  <a:moveTo>
                    <a:pt x="1529" y="494"/>
                  </a:moveTo>
                  <a:cubicBezTo>
                    <a:pt x="2096" y="494"/>
                    <a:pt x="2562" y="957"/>
                    <a:pt x="2562" y="1527"/>
                  </a:cubicBezTo>
                  <a:cubicBezTo>
                    <a:pt x="2562" y="2093"/>
                    <a:pt x="2096" y="2556"/>
                    <a:pt x="1529" y="2556"/>
                  </a:cubicBezTo>
                  <a:cubicBezTo>
                    <a:pt x="960" y="2556"/>
                    <a:pt x="497" y="2093"/>
                    <a:pt x="497" y="1527"/>
                  </a:cubicBezTo>
                  <a:cubicBezTo>
                    <a:pt x="497" y="957"/>
                    <a:pt x="958" y="494"/>
                    <a:pt x="1529" y="494"/>
                  </a:cubicBezTo>
                  <a:close/>
                  <a:moveTo>
                    <a:pt x="1529" y="1"/>
                  </a:moveTo>
                  <a:cubicBezTo>
                    <a:pt x="684" y="1"/>
                    <a:pt x="1" y="687"/>
                    <a:pt x="1" y="1529"/>
                  </a:cubicBezTo>
                  <a:cubicBezTo>
                    <a:pt x="1" y="2366"/>
                    <a:pt x="684" y="3055"/>
                    <a:pt x="1529" y="3055"/>
                  </a:cubicBezTo>
                  <a:cubicBezTo>
                    <a:pt x="2372" y="3055"/>
                    <a:pt x="3055" y="2369"/>
                    <a:pt x="3055" y="1529"/>
                  </a:cubicBezTo>
                  <a:cubicBezTo>
                    <a:pt x="3055" y="684"/>
                    <a:pt x="2369" y="1"/>
                    <a:pt x="15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8900" tIns="78900" rIns="78900" bIns="78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1222596" y="4167824"/>
              <a:ext cx="85183" cy="85270"/>
            </a:xfrm>
            <a:custGeom>
              <a:avLst/>
              <a:gdLst/>
              <a:ahLst/>
              <a:cxnLst/>
              <a:rect l="l" t="t" r="r" b="b"/>
              <a:pathLst>
                <a:path w="2908" h="2911" extrusionOk="0">
                  <a:moveTo>
                    <a:pt x="1454" y="497"/>
                  </a:moveTo>
                  <a:cubicBezTo>
                    <a:pt x="1982" y="497"/>
                    <a:pt x="2411" y="927"/>
                    <a:pt x="2411" y="1451"/>
                  </a:cubicBezTo>
                  <a:cubicBezTo>
                    <a:pt x="2411" y="1978"/>
                    <a:pt x="1984" y="2408"/>
                    <a:pt x="1454" y="2408"/>
                  </a:cubicBezTo>
                  <a:cubicBezTo>
                    <a:pt x="927" y="2408"/>
                    <a:pt x="500" y="1978"/>
                    <a:pt x="500" y="1451"/>
                  </a:cubicBezTo>
                  <a:cubicBezTo>
                    <a:pt x="500" y="927"/>
                    <a:pt x="927" y="497"/>
                    <a:pt x="1454" y="497"/>
                  </a:cubicBezTo>
                  <a:close/>
                  <a:moveTo>
                    <a:pt x="1454" y="0"/>
                  </a:moveTo>
                  <a:cubicBezTo>
                    <a:pt x="654" y="0"/>
                    <a:pt x="1" y="653"/>
                    <a:pt x="1" y="1457"/>
                  </a:cubicBezTo>
                  <a:cubicBezTo>
                    <a:pt x="1" y="2257"/>
                    <a:pt x="654" y="2910"/>
                    <a:pt x="1454" y="2910"/>
                  </a:cubicBezTo>
                  <a:cubicBezTo>
                    <a:pt x="2258" y="2910"/>
                    <a:pt x="2908" y="2257"/>
                    <a:pt x="2908" y="1457"/>
                  </a:cubicBezTo>
                  <a:cubicBezTo>
                    <a:pt x="2908" y="653"/>
                    <a:pt x="2258" y="0"/>
                    <a:pt x="1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8900" tIns="78900" rIns="78900" bIns="78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1252444" y="4059796"/>
              <a:ext cx="14470" cy="1447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8" y="0"/>
                  </a:moveTo>
                  <a:cubicBezTo>
                    <a:pt x="112" y="0"/>
                    <a:pt x="0" y="112"/>
                    <a:pt x="0" y="249"/>
                  </a:cubicBezTo>
                  <a:lnTo>
                    <a:pt x="0" y="251"/>
                  </a:lnTo>
                  <a:cubicBezTo>
                    <a:pt x="0" y="382"/>
                    <a:pt x="112" y="494"/>
                    <a:pt x="248" y="494"/>
                  </a:cubicBezTo>
                  <a:cubicBezTo>
                    <a:pt x="382" y="494"/>
                    <a:pt x="494" y="382"/>
                    <a:pt x="494" y="249"/>
                  </a:cubicBezTo>
                  <a:cubicBezTo>
                    <a:pt x="494" y="112"/>
                    <a:pt x="382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8900" tIns="78900" rIns="78900" bIns="78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9" name="Google Shape;399;p42"/>
          <p:cNvCxnSpPr/>
          <p:nvPr/>
        </p:nvCxnSpPr>
        <p:spPr>
          <a:xfrm>
            <a:off x="1288674" y="286125"/>
            <a:ext cx="649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>
            <a:spLocks noGrp="1"/>
          </p:cNvSpPr>
          <p:nvPr>
            <p:ph type="title"/>
          </p:nvPr>
        </p:nvSpPr>
        <p:spPr>
          <a:xfrm>
            <a:off x="1842250" y="703525"/>
            <a:ext cx="54594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mpact"/>
                <a:ea typeface="Impact"/>
                <a:cs typeface="Impact"/>
                <a:sym typeface="Impact"/>
              </a:rPr>
              <a:t>Вывод</a:t>
            </a:r>
            <a:endParaRPr/>
          </a:p>
        </p:txBody>
      </p:sp>
      <p:cxnSp>
        <p:nvCxnSpPr>
          <p:cNvPr id="405" name="Google Shape;405;p43"/>
          <p:cNvCxnSpPr/>
          <p:nvPr/>
        </p:nvCxnSpPr>
        <p:spPr>
          <a:xfrm>
            <a:off x="1288674" y="286125"/>
            <a:ext cx="649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6" name="Google Shape;406;p43"/>
          <p:cNvPicPr preferRelativeResize="0"/>
          <p:nvPr/>
        </p:nvPicPr>
        <p:blipFill rotWithShape="1">
          <a:blip r:embed="rId3">
            <a:alphaModFix/>
          </a:blip>
          <a:srcRect l="21385" r="32245"/>
          <a:stretch/>
        </p:blipFill>
        <p:spPr>
          <a:xfrm>
            <a:off x="634750" y="702900"/>
            <a:ext cx="1275938" cy="373770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7" name="Google Shape;407;p43"/>
          <p:cNvPicPr preferRelativeResize="0"/>
          <p:nvPr/>
        </p:nvPicPr>
        <p:blipFill rotWithShape="1">
          <a:blip r:embed="rId4">
            <a:alphaModFix/>
          </a:blip>
          <a:srcRect l="13739" r="40583"/>
          <a:stretch/>
        </p:blipFill>
        <p:spPr>
          <a:xfrm>
            <a:off x="7244775" y="702900"/>
            <a:ext cx="1275950" cy="373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8" name="Google Shape;408;p43"/>
          <p:cNvSpPr txBox="1"/>
          <p:nvPr/>
        </p:nvSpPr>
        <p:spPr>
          <a:xfrm>
            <a:off x="2154475" y="1771025"/>
            <a:ext cx="4762500" cy="25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Основная тема в обоих годах — тема отношений, любви. </a:t>
            </a:r>
            <a:br>
              <a:rPr lang="en" sz="19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 1994 слово “love” используется чаще, чем в 2024, в 4 раза. В 2024 году обширно представлена нецензурная лексика, чего не наблюдается в 1994 году. </a:t>
            </a:r>
            <a:endParaRPr sz="1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/>
          <p:nvPr/>
        </p:nvSpPr>
        <p:spPr>
          <a:xfrm>
            <a:off x="720000" y="1539867"/>
            <a:ext cx="1185000" cy="11850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1984950" y="1615475"/>
            <a:ext cx="2482800" cy="9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Цель и задачи</a:t>
            </a:r>
            <a:r>
              <a:rPr lang="en"/>
              <a:t> </a:t>
            </a:r>
            <a:r>
              <a:rPr lang="en">
                <a:latin typeface="Impact"/>
                <a:ea typeface="Impact"/>
                <a:cs typeface="Impact"/>
                <a:sym typeface="Impact"/>
              </a:rPr>
              <a:t>проекта</a:t>
            </a: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План презентации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1" name="Google Shape;191;p31">
            <a:hlinkClick r:id="" action="ppaction://noaction"/>
          </p:cNvPr>
          <p:cNvSpPr/>
          <p:nvPr/>
        </p:nvSpPr>
        <p:spPr>
          <a:xfrm>
            <a:off x="904361" y="1831098"/>
            <a:ext cx="816429" cy="6027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A4DB"/>
                    </a:gs>
                    <a:gs pos="100000">
                      <a:srgbClr val="132FA5">
                        <a:alpha val="26666"/>
                      </a:srgbClr>
                    </a:gs>
                  </a:gsLst>
                  <a:lin ang="5400700" scaled="0"/>
                </a:gradFill>
                <a:latin typeface="Abril Fatface"/>
              </a:rPr>
              <a:t>#1</a:t>
            </a:r>
          </a:p>
        </p:txBody>
      </p:sp>
      <p:sp>
        <p:nvSpPr>
          <p:cNvPr id="192" name="Google Shape;192;p31"/>
          <p:cNvSpPr txBox="1">
            <a:spLocks noGrp="1"/>
          </p:cNvSpPr>
          <p:nvPr>
            <p:ph type="title" idx="2"/>
          </p:nvPr>
        </p:nvSpPr>
        <p:spPr>
          <a:xfrm>
            <a:off x="1984950" y="3397276"/>
            <a:ext cx="2482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Результаты</a:t>
            </a:r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subTitle" idx="3"/>
          </p:nvPr>
        </p:nvSpPr>
        <p:spPr>
          <a:xfrm>
            <a:off x="1984950" y="3828375"/>
            <a:ext cx="24828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title" idx="4"/>
          </p:nvPr>
        </p:nvSpPr>
        <p:spPr>
          <a:xfrm>
            <a:off x="5941200" y="1615475"/>
            <a:ext cx="2482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Процесс работы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5"/>
          </p:nvPr>
        </p:nvSpPr>
        <p:spPr>
          <a:xfrm>
            <a:off x="5941200" y="2046574"/>
            <a:ext cx="24828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title" idx="6"/>
          </p:nvPr>
        </p:nvSpPr>
        <p:spPr>
          <a:xfrm>
            <a:off x="5941200" y="3397276"/>
            <a:ext cx="2482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Выводы</a:t>
            </a:r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7"/>
          </p:nvPr>
        </p:nvSpPr>
        <p:spPr>
          <a:xfrm>
            <a:off x="5941200" y="3828375"/>
            <a:ext cx="24828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/>
          <p:nvPr/>
        </p:nvSpPr>
        <p:spPr>
          <a:xfrm>
            <a:off x="4685050" y="1539867"/>
            <a:ext cx="1185000" cy="11850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1">
            <a:hlinkClick r:id="" action="ppaction://noaction"/>
          </p:cNvPr>
          <p:cNvSpPr/>
          <p:nvPr/>
        </p:nvSpPr>
        <p:spPr>
          <a:xfrm>
            <a:off x="4808723" y="1831098"/>
            <a:ext cx="919860" cy="6027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869FB1"/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bril Fatface"/>
              </a:rPr>
              <a:t>#2</a:t>
            </a:r>
          </a:p>
        </p:txBody>
      </p:sp>
      <p:sp>
        <p:nvSpPr>
          <p:cNvPr id="200" name="Google Shape;200;p31"/>
          <p:cNvSpPr/>
          <p:nvPr/>
        </p:nvSpPr>
        <p:spPr>
          <a:xfrm>
            <a:off x="720000" y="3311617"/>
            <a:ext cx="1185000" cy="11850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1">
            <a:hlinkClick r:id="" action="ppaction://noaction"/>
          </p:cNvPr>
          <p:cNvSpPr/>
          <p:nvPr/>
        </p:nvSpPr>
        <p:spPr>
          <a:xfrm>
            <a:off x="852574" y="3602848"/>
            <a:ext cx="937664" cy="6111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869FB1"/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bril Fatface"/>
              </a:rPr>
              <a:t>#3</a:t>
            </a:r>
          </a:p>
        </p:txBody>
      </p:sp>
      <p:sp>
        <p:nvSpPr>
          <p:cNvPr id="202" name="Google Shape;202;p31"/>
          <p:cNvSpPr/>
          <p:nvPr/>
        </p:nvSpPr>
        <p:spPr>
          <a:xfrm>
            <a:off x="4685050" y="3311617"/>
            <a:ext cx="1185000" cy="11850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1">
            <a:hlinkClick r:id="" action="ppaction://noaction"/>
          </p:cNvPr>
          <p:cNvSpPr/>
          <p:nvPr/>
        </p:nvSpPr>
        <p:spPr>
          <a:xfrm>
            <a:off x="4793886" y="3602848"/>
            <a:ext cx="967337" cy="5933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FA4DB"/>
                    </a:gs>
                    <a:gs pos="100000">
                      <a:srgbClr val="132FA5">
                        <a:alpha val="26666"/>
                      </a:srgbClr>
                    </a:gs>
                  </a:gsLst>
                  <a:lin ang="5400700" scaled="0"/>
                </a:gradFill>
                <a:latin typeface="Abril Fatface"/>
              </a:rPr>
              <a:t>#4</a:t>
            </a:r>
          </a:p>
        </p:txBody>
      </p:sp>
      <p:cxnSp>
        <p:nvCxnSpPr>
          <p:cNvPr id="204" name="Google Shape;204;p31"/>
          <p:cNvCxnSpPr/>
          <p:nvPr/>
        </p:nvCxnSpPr>
        <p:spPr>
          <a:xfrm>
            <a:off x="1288674" y="286125"/>
            <a:ext cx="649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1288800" y="892850"/>
            <a:ext cx="6494100" cy="11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Impact"/>
                <a:ea typeface="Impact"/>
                <a:cs typeface="Impact"/>
                <a:sym typeface="Impact"/>
              </a:rPr>
              <a:t>Цель проекта</a:t>
            </a:r>
            <a:endParaRPr sz="53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1"/>
          </p:nvPr>
        </p:nvSpPr>
        <p:spPr>
          <a:xfrm>
            <a:off x="1288800" y="2344650"/>
            <a:ext cx="6494100" cy="11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Провести сравнительный анализ частотной лексики в текстах популярных песен 2024 и 1994 годов </a:t>
            </a:r>
            <a:endParaRPr sz="2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211" name="Google Shape;211;p32"/>
          <p:cNvCxnSpPr/>
          <p:nvPr/>
        </p:nvCxnSpPr>
        <p:spPr>
          <a:xfrm>
            <a:off x="1288674" y="286125"/>
            <a:ext cx="649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683725" y="540750"/>
            <a:ext cx="77040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Задачи проекта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title" idx="2"/>
          </p:nvPr>
        </p:nvSpPr>
        <p:spPr>
          <a:xfrm>
            <a:off x="720000" y="1416224"/>
            <a:ext cx="27282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Составить корпуса текстов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33"/>
          <p:cNvSpPr txBox="1">
            <a:spLocks noGrp="1"/>
          </p:cNvSpPr>
          <p:nvPr>
            <p:ph type="title" idx="3"/>
          </p:nvPr>
        </p:nvSpPr>
        <p:spPr>
          <a:xfrm>
            <a:off x="5695850" y="1784332"/>
            <a:ext cx="27282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Написать программу для анализа текста</a:t>
            </a:r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title" idx="5"/>
          </p:nvPr>
        </p:nvSpPr>
        <p:spPr>
          <a:xfrm>
            <a:off x="720000" y="2739525"/>
            <a:ext cx="2728200" cy="11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Выявить тематические группы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0" name="Google Shape;220;p33"/>
          <p:cNvSpPr txBox="1">
            <a:spLocks noGrp="1"/>
          </p:cNvSpPr>
          <p:nvPr>
            <p:ph type="title" idx="7"/>
          </p:nvPr>
        </p:nvSpPr>
        <p:spPr>
          <a:xfrm>
            <a:off x="5695825" y="3507300"/>
            <a:ext cx="2728200" cy="8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Провести анализ полученных данных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4226025" y="1328175"/>
            <a:ext cx="692100" cy="6921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3"/>
          <p:cNvSpPr/>
          <p:nvPr/>
        </p:nvSpPr>
        <p:spPr>
          <a:xfrm>
            <a:off x="4226025" y="2193042"/>
            <a:ext cx="692100" cy="6921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3"/>
          <p:cNvSpPr/>
          <p:nvPr/>
        </p:nvSpPr>
        <p:spPr>
          <a:xfrm>
            <a:off x="4226025" y="3922775"/>
            <a:ext cx="692100" cy="6921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4226025" y="3057908"/>
            <a:ext cx="692100" cy="6921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5" name="Google Shape;225;p33"/>
          <p:cNvCxnSpPr>
            <a:stCxn id="217" idx="3"/>
            <a:endCxn id="221" idx="2"/>
          </p:cNvCxnSpPr>
          <p:nvPr/>
        </p:nvCxnSpPr>
        <p:spPr>
          <a:xfrm rot="10800000" flipH="1">
            <a:off x="3448200" y="1674374"/>
            <a:ext cx="777900" cy="1788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3"/>
          <p:cNvCxnSpPr>
            <a:stCxn id="218" idx="1"/>
            <a:endCxn id="222" idx="0"/>
          </p:cNvCxnSpPr>
          <p:nvPr/>
        </p:nvCxnSpPr>
        <p:spPr>
          <a:xfrm flipH="1">
            <a:off x="4918250" y="2178082"/>
            <a:ext cx="777600" cy="3609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3"/>
          <p:cNvCxnSpPr>
            <a:stCxn id="219" idx="3"/>
            <a:endCxn id="224" idx="2"/>
          </p:cNvCxnSpPr>
          <p:nvPr/>
        </p:nvCxnSpPr>
        <p:spPr>
          <a:xfrm>
            <a:off x="3448200" y="3299775"/>
            <a:ext cx="777900" cy="1041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3"/>
          <p:cNvCxnSpPr>
            <a:stCxn id="220" idx="1"/>
            <a:endCxn id="223" idx="0"/>
          </p:cNvCxnSpPr>
          <p:nvPr/>
        </p:nvCxnSpPr>
        <p:spPr>
          <a:xfrm flipH="1">
            <a:off x="4918225" y="3944250"/>
            <a:ext cx="777600" cy="324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33"/>
          <p:cNvCxnSpPr>
            <a:stCxn id="221" idx="1"/>
            <a:endCxn id="222" idx="3"/>
          </p:cNvCxnSpPr>
          <p:nvPr/>
        </p:nvCxnSpPr>
        <p:spPr>
          <a:xfrm>
            <a:off x="4572075" y="2020275"/>
            <a:ext cx="0" cy="17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33"/>
          <p:cNvCxnSpPr>
            <a:stCxn id="222" idx="1"/>
            <a:endCxn id="224" idx="3"/>
          </p:cNvCxnSpPr>
          <p:nvPr/>
        </p:nvCxnSpPr>
        <p:spPr>
          <a:xfrm>
            <a:off x="4572075" y="2885142"/>
            <a:ext cx="0" cy="17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3"/>
          <p:cNvCxnSpPr>
            <a:stCxn id="224" idx="1"/>
            <a:endCxn id="223" idx="3"/>
          </p:cNvCxnSpPr>
          <p:nvPr/>
        </p:nvCxnSpPr>
        <p:spPr>
          <a:xfrm>
            <a:off x="4572075" y="3750008"/>
            <a:ext cx="0" cy="17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33"/>
          <p:cNvCxnSpPr/>
          <p:nvPr/>
        </p:nvCxnSpPr>
        <p:spPr>
          <a:xfrm>
            <a:off x="1288674" y="286125"/>
            <a:ext cx="649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3" name="Google Shape;233;p33"/>
          <p:cNvGrpSpPr/>
          <p:nvPr/>
        </p:nvGrpSpPr>
        <p:grpSpPr>
          <a:xfrm>
            <a:off x="4408762" y="1491495"/>
            <a:ext cx="326536" cy="365551"/>
            <a:chOff x="3562762" y="1502933"/>
            <a:chExt cx="326536" cy="365551"/>
          </a:xfrm>
        </p:grpSpPr>
        <p:sp>
          <p:nvSpPr>
            <p:cNvPr id="234" name="Google Shape;234;p33"/>
            <p:cNvSpPr/>
            <p:nvPr/>
          </p:nvSpPr>
          <p:spPr>
            <a:xfrm>
              <a:off x="3597611" y="1508488"/>
              <a:ext cx="254715" cy="354572"/>
            </a:xfrm>
            <a:custGeom>
              <a:avLst/>
              <a:gdLst/>
              <a:ahLst/>
              <a:cxnLst/>
              <a:rect l="l" t="t" r="r" b="b"/>
              <a:pathLst>
                <a:path w="9721" h="13532" extrusionOk="0">
                  <a:moveTo>
                    <a:pt x="1258" y="0"/>
                  </a:moveTo>
                  <a:cubicBezTo>
                    <a:pt x="562" y="0"/>
                    <a:pt x="0" y="562"/>
                    <a:pt x="0" y="1258"/>
                  </a:cubicBezTo>
                  <a:lnTo>
                    <a:pt x="0" y="13532"/>
                  </a:lnTo>
                  <a:lnTo>
                    <a:pt x="7508" y="13532"/>
                  </a:lnTo>
                  <a:cubicBezTo>
                    <a:pt x="8146" y="13532"/>
                    <a:pt x="8669" y="13009"/>
                    <a:pt x="8669" y="12365"/>
                  </a:cubicBezTo>
                  <a:lnTo>
                    <a:pt x="8669" y="3216"/>
                  </a:lnTo>
                  <a:lnTo>
                    <a:pt x="8669" y="1114"/>
                  </a:lnTo>
                  <a:cubicBezTo>
                    <a:pt x="8669" y="523"/>
                    <a:pt x="9130" y="34"/>
                    <a:pt x="9721" y="0"/>
                  </a:cubicBezTo>
                  <a:close/>
                </a:path>
              </a:pathLst>
            </a:custGeom>
            <a:solidFill>
              <a:srgbClr val="E5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3625019" y="1508488"/>
              <a:ext cx="227307" cy="354572"/>
            </a:xfrm>
            <a:custGeom>
              <a:avLst/>
              <a:gdLst/>
              <a:ahLst/>
              <a:cxnLst/>
              <a:rect l="l" t="t" r="r" b="b"/>
              <a:pathLst>
                <a:path w="8675" h="13532" extrusionOk="0">
                  <a:moveTo>
                    <a:pt x="1263" y="0"/>
                  </a:moveTo>
                  <a:cubicBezTo>
                    <a:pt x="567" y="0"/>
                    <a:pt x="1" y="562"/>
                    <a:pt x="1" y="1258"/>
                  </a:cubicBezTo>
                  <a:lnTo>
                    <a:pt x="1" y="13532"/>
                  </a:lnTo>
                  <a:lnTo>
                    <a:pt x="6462" y="13532"/>
                  </a:lnTo>
                  <a:cubicBezTo>
                    <a:pt x="7100" y="13532"/>
                    <a:pt x="7623" y="13009"/>
                    <a:pt x="7623" y="12365"/>
                  </a:cubicBezTo>
                  <a:lnTo>
                    <a:pt x="7623" y="3216"/>
                  </a:lnTo>
                  <a:lnTo>
                    <a:pt x="7623" y="1114"/>
                  </a:lnTo>
                  <a:cubicBezTo>
                    <a:pt x="7623" y="523"/>
                    <a:pt x="8084" y="34"/>
                    <a:pt x="8675" y="0"/>
                  </a:cubicBezTo>
                  <a:close/>
                </a:path>
              </a:pathLst>
            </a:custGeom>
            <a:solidFill>
              <a:srgbClr val="E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824761" y="1508357"/>
              <a:ext cx="59008" cy="84424"/>
            </a:xfrm>
            <a:custGeom>
              <a:avLst/>
              <a:gdLst/>
              <a:ahLst/>
              <a:cxnLst/>
              <a:rect l="l" t="t" r="r" b="b"/>
              <a:pathLst>
                <a:path w="2252" h="3222" extrusionOk="0">
                  <a:moveTo>
                    <a:pt x="1119" y="0"/>
                  </a:moveTo>
                  <a:cubicBezTo>
                    <a:pt x="500" y="5"/>
                    <a:pt x="0" y="504"/>
                    <a:pt x="0" y="1119"/>
                  </a:cubicBezTo>
                  <a:lnTo>
                    <a:pt x="0" y="3221"/>
                  </a:lnTo>
                  <a:lnTo>
                    <a:pt x="1560" y="3221"/>
                  </a:lnTo>
                  <a:cubicBezTo>
                    <a:pt x="1944" y="3221"/>
                    <a:pt x="2252" y="2909"/>
                    <a:pt x="2252" y="2525"/>
                  </a:cubicBezTo>
                  <a:lnTo>
                    <a:pt x="2252" y="1123"/>
                  </a:lnTo>
                  <a:lnTo>
                    <a:pt x="2252" y="1119"/>
                  </a:lnTo>
                  <a:cubicBezTo>
                    <a:pt x="2247" y="504"/>
                    <a:pt x="1748" y="5"/>
                    <a:pt x="1133" y="0"/>
                  </a:cubicBezTo>
                  <a:close/>
                </a:path>
              </a:pathLst>
            </a:custGeom>
            <a:solidFill>
              <a:srgbClr val="ADB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3568055" y="1778635"/>
              <a:ext cx="223272" cy="84320"/>
            </a:xfrm>
            <a:custGeom>
              <a:avLst/>
              <a:gdLst/>
              <a:ahLst/>
              <a:cxnLst/>
              <a:rect l="l" t="t" r="r" b="b"/>
              <a:pathLst>
                <a:path w="8521" h="3218" extrusionOk="0">
                  <a:moveTo>
                    <a:pt x="696" y="1"/>
                  </a:moveTo>
                  <a:cubicBezTo>
                    <a:pt x="312" y="1"/>
                    <a:pt x="0" y="313"/>
                    <a:pt x="0" y="697"/>
                  </a:cubicBezTo>
                  <a:lnTo>
                    <a:pt x="0" y="2103"/>
                  </a:lnTo>
                  <a:cubicBezTo>
                    <a:pt x="0" y="2171"/>
                    <a:pt x="10" y="2243"/>
                    <a:pt x="19" y="2310"/>
                  </a:cubicBezTo>
                  <a:cubicBezTo>
                    <a:pt x="120" y="2838"/>
                    <a:pt x="581" y="3217"/>
                    <a:pt x="1119" y="3217"/>
                  </a:cubicBezTo>
                  <a:lnTo>
                    <a:pt x="8521" y="3217"/>
                  </a:lnTo>
                  <a:lnTo>
                    <a:pt x="8521" y="3212"/>
                  </a:lnTo>
                  <a:cubicBezTo>
                    <a:pt x="8036" y="3150"/>
                    <a:pt x="7647" y="2785"/>
                    <a:pt x="7556" y="2310"/>
                  </a:cubicBezTo>
                  <a:cubicBezTo>
                    <a:pt x="7541" y="2243"/>
                    <a:pt x="7536" y="2171"/>
                    <a:pt x="7536" y="2103"/>
                  </a:cubicBezTo>
                  <a:lnTo>
                    <a:pt x="7536" y="697"/>
                  </a:lnTo>
                  <a:cubicBezTo>
                    <a:pt x="7536" y="313"/>
                    <a:pt x="7224" y="1"/>
                    <a:pt x="6845" y="1"/>
                  </a:cubicBezTo>
                  <a:close/>
                </a:path>
              </a:pathLst>
            </a:custGeom>
            <a:solidFill>
              <a:srgbClr val="B5B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3"/>
            <p:cNvSpPr/>
            <p:nvPr/>
          </p:nvSpPr>
          <p:spPr>
            <a:xfrm>
              <a:off x="3568553" y="1839137"/>
              <a:ext cx="222774" cy="23818"/>
            </a:xfrm>
            <a:custGeom>
              <a:avLst/>
              <a:gdLst/>
              <a:ahLst/>
              <a:cxnLst/>
              <a:rect l="l" t="t" r="r" b="b"/>
              <a:pathLst>
                <a:path w="8502" h="909" extrusionOk="0">
                  <a:moveTo>
                    <a:pt x="0" y="1"/>
                  </a:moveTo>
                  <a:cubicBezTo>
                    <a:pt x="101" y="529"/>
                    <a:pt x="562" y="908"/>
                    <a:pt x="1100" y="908"/>
                  </a:cubicBezTo>
                  <a:lnTo>
                    <a:pt x="8502" y="908"/>
                  </a:lnTo>
                  <a:lnTo>
                    <a:pt x="8502" y="903"/>
                  </a:lnTo>
                  <a:cubicBezTo>
                    <a:pt x="8017" y="841"/>
                    <a:pt x="7628" y="476"/>
                    <a:pt x="7537" y="1"/>
                  </a:cubicBezTo>
                  <a:close/>
                </a:path>
              </a:pathLst>
            </a:custGeom>
            <a:solidFill>
              <a:srgbClr val="ADBB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3562762" y="1504924"/>
              <a:ext cx="267554" cy="363560"/>
            </a:xfrm>
            <a:custGeom>
              <a:avLst/>
              <a:gdLst/>
              <a:ahLst/>
              <a:cxnLst/>
              <a:rect l="l" t="t" r="r" b="b"/>
              <a:pathLst>
                <a:path w="10211" h="13875" extrusionOk="0">
                  <a:moveTo>
                    <a:pt x="2164" y="1"/>
                  </a:moveTo>
                  <a:cubicBezTo>
                    <a:pt x="2139" y="1"/>
                    <a:pt x="2112" y="6"/>
                    <a:pt x="2084" y="16"/>
                  </a:cubicBezTo>
                  <a:cubicBezTo>
                    <a:pt x="1508" y="232"/>
                    <a:pt x="1124" y="779"/>
                    <a:pt x="1124" y="1398"/>
                  </a:cubicBezTo>
                  <a:lnTo>
                    <a:pt x="1124" y="10240"/>
                  </a:lnTo>
                  <a:lnTo>
                    <a:pt x="207" y="10240"/>
                  </a:lnTo>
                  <a:cubicBezTo>
                    <a:pt x="92" y="10240"/>
                    <a:pt x="0" y="10336"/>
                    <a:pt x="0" y="10447"/>
                  </a:cubicBezTo>
                  <a:lnTo>
                    <a:pt x="0" y="12549"/>
                  </a:lnTo>
                  <a:cubicBezTo>
                    <a:pt x="0" y="13281"/>
                    <a:pt x="591" y="13874"/>
                    <a:pt x="1321" y="13874"/>
                  </a:cubicBezTo>
                  <a:cubicBezTo>
                    <a:pt x="1324" y="13874"/>
                    <a:pt x="1327" y="13874"/>
                    <a:pt x="1330" y="13874"/>
                  </a:cubicBezTo>
                  <a:lnTo>
                    <a:pt x="8843" y="13874"/>
                  </a:lnTo>
                  <a:cubicBezTo>
                    <a:pt x="9601" y="13869"/>
                    <a:pt x="10211" y="13260"/>
                    <a:pt x="10211" y="12501"/>
                  </a:cubicBezTo>
                  <a:lnTo>
                    <a:pt x="10211" y="6117"/>
                  </a:lnTo>
                  <a:cubicBezTo>
                    <a:pt x="10211" y="6007"/>
                    <a:pt x="10115" y="5911"/>
                    <a:pt x="10004" y="5911"/>
                  </a:cubicBezTo>
                  <a:cubicBezTo>
                    <a:pt x="9889" y="5911"/>
                    <a:pt x="9798" y="6002"/>
                    <a:pt x="9798" y="6117"/>
                  </a:cubicBezTo>
                  <a:lnTo>
                    <a:pt x="9798" y="12501"/>
                  </a:lnTo>
                  <a:cubicBezTo>
                    <a:pt x="9793" y="13029"/>
                    <a:pt x="9366" y="13457"/>
                    <a:pt x="8838" y="13457"/>
                  </a:cubicBezTo>
                  <a:cubicBezTo>
                    <a:pt x="8795" y="13457"/>
                    <a:pt x="8747" y="13452"/>
                    <a:pt x="8747" y="13452"/>
                  </a:cubicBezTo>
                  <a:cubicBezTo>
                    <a:pt x="8291" y="13394"/>
                    <a:pt x="7945" y="13005"/>
                    <a:pt x="7945" y="12549"/>
                  </a:cubicBezTo>
                  <a:lnTo>
                    <a:pt x="7945" y="11901"/>
                  </a:lnTo>
                  <a:cubicBezTo>
                    <a:pt x="7945" y="11762"/>
                    <a:pt x="7842" y="11693"/>
                    <a:pt x="7738" y="11693"/>
                  </a:cubicBezTo>
                  <a:cubicBezTo>
                    <a:pt x="7635" y="11693"/>
                    <a:pt x="7532" y="11762"/>
                    <a:pt x="7532" y="11901"/>
                  </a:cubicBezTo>
                  <a:lnTo>
                    <a:pt x="7532" y="12549"/>
                  </a:lnTo>
                  <a:cubicBezTo>
                    <a:pt x="7532" y="12885"/>
                    <a:pt x="7662" y="13212"/>
                    <a:pt x="7897" y="13457"/>
                  </a:cubicBezTo>
                  <a:cubicBezTo>
                    <a:pt x="4580" y="13457"/>
                    <a:pt x="2914" y="13460"/>
                    <a:pt x="2066" y="13460"/>
                  </a:cubicBezTo>
                  <a:cubicBezTo>
                    <a:pt x="1077" y="13460"/>
                    <a:pt x="1202" y="13456"/>
                    <a:pt x="1119" y="13437"/>
                  </a:cubicBezTo>
                  <a:cubicBezTo>
                    <a:pt x="706" y="13341"/>
                    <a:pt x="413" y="12972"/>
                    <a:pt x="408" y="12549"/>
                  </a:cubicBezTo>
                  <a:lnTo>
                    <a:pt x="408" y="10658"/>
                  </a:lnTo>
                  <a:lnTo>
                    <a:pt x="7532" y="10658"/>
                  </a:lnTo>
                  <a:lnTo>
                    <a:pt x="7532" y="11071"/>
                  </a:lnTo>
                  <a:cubicBezTo>
                    <a:pt x="7532" y="11208"/>
                    <a:pt x="7635" y="11276"/>
                    <a:pt x="7738" y="11276"/>
                  </a:cubicBezTo>
                  <a:cubicBezTo>
                    <a:pt x="7842" y="11276"/>
                    <a:pt x="7945" y="11208"/>
                    <a:pt x="7945" y="11071"/>
                  </a:cubicBezTo>
                  <a:lnTo>
                    <a:pt x="7945" y="10452"/>
                  </a:lnTo>
                  <a:cubicBezTo>
                    <a:pt x="7945" y="10336"/>
                    <a:pt x="7854" y="10240"/>
                    <a:pt x="7738" y="10240"/>
                  </a:cubicBezTo>
                  <a:lnTo>
                    <a:pt x="1537" y="10240"/>
                  </a:lnTo>
                  <a:lnTo>
                    <a:pt x="1537" y="1394"/>
                  </a:lnTo>
                  <a:cubicBezTo>
                    <a:pt x="1537" y="952"/>
                    <a:pt x="1815" y="558"/>
                    <a:pt x="2228" y="405"/>
                  </a:cubicBezTo>
                  <a:cubicBezTo>
                    <a:pt x="2459" y="319"/>
                    <a:pt x="2369" y="1"/>
                    <a:pt x="216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3633456" y="1502933"/>
              <a:ext cx="255841" cy="146027"/>
            </a:xfrm>
            <a:custGeom>
              <a:avLst/>
              <a:gdLst/>
              <a:ahLst/>
              <a:cxnLst/>
              <a:rect l="l" t="t" r="r" b="b"/>
              <a:pathLst>
                <a:path w="9764" h="5573" extrusionOk="0">
                  <a:moveTo>
                    <a:pt x="8411" y="418"/>
                  </a:moveTo>
                  <a:cubicBezTo>
                    <a:pt x="8414" y="418"/>
                    <a:pt x="8417" y="418"/>
                    <a:pt x="8420" y="418"/>
                  </a:cubicBezTo>
                  <a:lnTo>
                    <a:pt x="8434" y="418"/>
                  </a:lnTo>
                  <a:cubicBezTo>
                    <a:pt x="8938" y="418"/>
                    <a:pt x="9346" y="826"/>
                    <a:pt x="9346" y="1326"/>
                  </a:cubicBezTo>
                  <a:lnTo>
                    <a:pt x="9346" y="3217"/>
                  </a:lnTo>
                  <a:lnTo>
                    <a:pt x="7513" y="3217"/>
                  </a:lnTo>
                  <a:lnTo>
                    <a:pt x="7513" y="1748"/>
                  </a:lnTo>
                  <a:lnTo>
                    <a:pt x="7513" y="1326"/>
                  </a:lnTo>
                  <a:cubicBezTo>
                    <a:pt x="7508" y="825"/>
                    <a:pt x="7911" y="418"/>
                    <a:pt x="8411" y="418"/>
                  </a:cubicBezTo>
                  <a:close/>
                  <a:moveTo>
                    <a:pt x="274" y="1"/>
                  </a:moveTo>
                  <a:cubicBezTo>
                    <a:pt x="0" y="1"/>
                    <a:pt x="0" y="418"/>
                    <a:pt x="274" y="418"/>
                  </a:cubicBezTo>
                  <a:lnTo>
                    <a:pt x="7460" y="418"/>
                  </a:lnTo>
                  <a:cubicBezTo>
                    <a:pt x="7345" y="538"/>
                    <a:pt x="7253" y="682"/>
                    <a:pt x="7191" y="841"/>
                  </a:cubicBezTo>
                  <a:cubicBezTo>
                    <a:pt x="7129" y="994"/>
                    <a:pt x="7100" y="1162"/>
                    <a:pt x="7100" y="1326"/>
                  </a:cubicBezTo>
                  <a:lnTo>
                    <a:pt x="7100" y="1748"/>
                  </a:lnTo>
                  <a:lnTo>
                    <a:pt x="7100" y="5367"/>
                  </a:lnTo>
                  <a:cubicBezTo>
                    <a:pt x="7100" y="5504"/>
                    <a:pt x="7203" y="5573"/>
                    <a:pt x="7306" y="5573"/>
                  </a:cubicBezTo>
                  <a:cubicBezTo>
                    <a:pt x="7409" y="5573"/>
                    <a:pt x="7513" y="5504"/>
                    <a:pt x="7513" y="5367"/>
                  </a:cubicBezTo>
                  <a:lnTo>
                    <a:pt x="7513" y="3635"/>
                  </a:lnTo>
                  <a:lnTo>
                    <a:pt x="9553" y="3635"/>
                  </a:lnTo>
                  <a:cubicBezTo>
                    <a:pt x="9668" y="3635"/>
                    <a:pt x="9764" y="3539"/>
                    <a:pt x="9764" y="3428"/>
                  </a:cubicBezTo>
                  <a:lnTo>
                    <a:pt x="9764" y="1326"/>
                  </a:lnTo>
                  <a:cubicBezTo>
                    <a:pt x="9759" y="596"/>
                    <a:pt x="9169" y="6"/>
                    <a:pt x="843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3636967" y="1599043"/>
              <a:ext cx="148070" cy="10953"/>
            </a:xfrm>
            <a:custGeom>
              <a:avLst/>
              <a:gdLst/>
              <a:ahLst/>
              <a:cxnLst/>
              <a:rect l="l" t="t" r="r" b="b"/>
              <a:pathLst>
                <a:path w="5651" h="418" extrusionOk="0">
                  <a:moveTo>
                    <a:pt x="279" y="0"/>
                  </a:moveTo>
                  <a:cubicBezTo>
                    <a:pt x="1" y="0"/>
                    <a:pt x="1" y="418"/>
                    <a:pt x="279" y="418"/>
                  </a:cubicBezTo>
                  <a:lnTo>
                    <a:pt x="5372" y="418"/>
                  </a:lnTo>
                  <a:cubicBezTo>
                    <a:pt x="5651" y="418"/>
                    <a:pt x="5651" y="0"/>
                    <a:pt x="53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3"/>
            <p:cNvSpPr/>
            <p:nvPr/>
          </p:nvSpPr>
          <p:spPr>
            <a:xfrm>
              <a:off x="3637098" y="1643561"/>
              <a:ext cx="147939" cy="10848"/>
            </a:xfrm>
            <a:custGeom>
              <a:avLst/>
              <a:gdLst/>
              <a:ahLst/>
              <a:cxnLst/>
              <a:rect l="l" t="t" r="r" b="b"/>
              <a:pathLst>
                <a:path w="5646" h="414" extrusionOk="0">
                  <a:moveTo>
                    <a:pt x="274" y="0"/>
                  </a:moveTo>
                  <a:cubicBezTo>
                    <a:pt x="0" y="0"/>
                    <a:pt x="0" y="413"/>
                    <a:pt x="274" y="413"/>
                  </a:cubicBezTo>
                  <a:lnTo>
                    <a:pt x="5367" y="413"/>
                  </a:lnTo>
                  <a:cubicBezTo>
                    <a:pt x="5646" y="413"/>
                    <a:pt x="5646" y="0"/>
                    <a:pt x="536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3"/>
            <p:cNvSpPr/>
            <p:nvPr/>
          </p:nvSpPr>
          <p:spPr>
            <a:xfrm>
              <a:off x="3637098" y="1688080"/>
              <a:ext cx="147939" cy="10848"/>
            </a:xfrm>
            <a:custGeom>
              <a:avLst/>
              <a:gdLst/>
              <a:ahLst/>
              <a:cxnLst/>
              <a:rect l="l" t="t" r="r" b="b"/>
              <a:pathLst>
                <a:path w="5646" h="414" extrusionOk="0">
                  <a:moveTo>
                    <a:pt x="274" y="1"/>
                  </a:moveTo>
                  <a:cubicBezTo>
                    <a:pt x="0" y="1"/>
                    <a:pt x="0" y="414"/>
                    <a:pt x="274" y="414"/>
                  </a:cubicBezTo>
                  <a:lnTo>
                    <a:pt x="5367" y="414"/>
                  </a:lnTo>
                  <a:cubicBezTo>
                    <a:pt x="5646" y="414"/>
                    <a:pt x="5646" y="1"/>
                    <a:pt x="536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3"/>
            <p:cNvSpPr/>
            <p:nvPr/>
          </p:nvSpPr>
          <p:spPr>
            <a:xfrm>
              <a:off x="3637098" y="1732624"/>
              <a:ext cx="147939" cy="10822"/>
            </a:xfrm>
            <a:custGeom>
              <a:avLst/>
              <a:gdLst/>
              <a:ahLst/>
              <a:cxnLst/>
              <a:rect l="l" t="t" r="r" b="b"/>
              <a:pathLst>
                <a:path w="5646" h="413" extrusionOk="0">
                  <a:moveTo>
                    <a:pt x="274" y="0"/>
                  </a:moveTo>
                  <a:cubicBezTo>
                    <a:pt x="0" y="0"/>
                    <a:pt x="0" y="413"/>
                    <a:pt x="274" y="413"/>
                  </a:cubicBezTo>
                  <a:lnTo>
                    <a:pt x="5367" y="413"/>
                  </a:lnTo>
                  <a:cubicBezTo>
                    <a:pt x="5646" y="413"/>
                    <a:pt x="5646" y="0"/>
                    <a:pt x="536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33"/>
          <p:cNvGrpSpPr/>
          <p:nvPr/>
        </p:nvGrpSpPr>
        <p:grpSpPr>
          <a:xfrm>
            <a:off x="4355934" y="2373019"/>
            <a:ext cx="432179" cy="332172"/>
            <a:chOff x="2567509" y="2002219"/>
            <a:chExt cx="432179" cy="332172"/>
          </a:xfrm>
        </p:grpSpPr>
        <p:sp>
          <p:nvSpPr>
            <p:cNvPr id="246" name="Google Shape;246;p33"/>
            <p:cNvSpPr/>
            <p:nvPr/>
          </p:nvSpPr>
          <p:spPr>
            <a:xfrm>
              <a:off x="2608271" y="2008503"/>
              <a:ext cx="350419" cy="242139"/>
            </a:xfrm>
            <a:custGeom>
              <a:avLst/>
              <a:gdLst/>
              <a:ahLst/>
              <a:cxnLst/>
              <a:rect l="l" t="t" r="r" b="b"/>
              <a:pathLst>
                <a:path w="13385" h="9249" extrusionOk="0">
                  <a:moveTo>
                    <a:pt x="231" y="1"/>
                  </a:moveTo>
                  <a:cubicBezTo>
                    <a:pt x="101" y="1"/>
                    <a:pt x="0" y="102"/>
                    <a:pt x="0" y="226"/>
                  </a:cubicBezTo>
                  <a:lnTo>
                    <a:pt x="0" y="9248"/>
                  </a:lnTo>
                  <a:lnTo>
                    <a:pt x="13384" y="9248"/>
                  </a:lnTo>
                  <a:lnTo>
                    <a:pt x="13384" y="226"/>
                  </a:lnTo>
                  <a:cubicBezTo>
                    <a:pt x="13384" y="102"/>
                    <a:pt x="13283" y="1"/>
                    <a:pt x="13158" y="1"/>
                  </a:cubicBez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3"/>
            <p:cNvSpPr/>
            <p:nvPr/>
          </p:nvSpPr>
          <p:spPr>
            <a:xfrm>
              <a:off x="2608271" y="2008503"/>
              <a:ext cx="350419" cy="242008"/>
            </a:xfrm>
            <a:custGeom>
              <a:avLst/>
              <a:gdLst/>
              <a:ahLst/>
              <a:cxnLst/>
              <a:rect l="l" t="t" r="r" b="b"/>
              <a:pathLst>
                <a:path w="13385" h="9244" extrusionOk="0">
                  <a:moveTo>
                    <a:pt x="11477" y="1"/>
                  </a:moveTo>
                  <a:cubicBezTo>
                    <a:pt x="11602" y="1"/>
                    <a:pt x="11703" y="102"/>
                    <a:pt x="11703" y="226"/>
                  </a:cubicBezTo>
                  <a:lnTo>
                    <a:pt x="11703" y="7918"/>
                  </a:lnTo>
                  <a:cubicBezTo>
                    <a:pt x="11703" y="8062"/>
                    <a:pt x="11583" y="8182"/>
                    <a:pt x="11434" y="8182"/>
                  </a:cubicBezTo>
                  <a:lnTo>
                    <a:pt x="0" y="8182"/>
                  </a:lnTo>
                  <a:lnTo>
                    <a:pt x="0" y="9244"/>
                  </a:lnTo>
                  <a:lnTo>
                    <a:pt x="13384" y="9244"/>
                  </a:lnTo>
                  <a:lnTo>
                    <a:pt x="13384" y="226"/>
                  </a:lnTo>
                  <a:cubicBezTo>
                    <a:pt x="13384" y="102"/>
                    <a:pt x="13283" y="1"/>
                    <a:pt x="13158" y="1"/>
                  </a:cubicBezTo>
                  <a:close/>
                </a:path>
              </a:pathLst>
            </a:custGeom>
            <a:solidFill>
              <a:srgbClr val="DC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3"/>
            <p:cNvSpPr/>
            <p:nvPr/>
          </p:nvSpPr>
          <p:spPr>
            <a:xfrm>
              <a:off x="2634425" y="2034656"/>
              <a:ext cx="298085" cy="174856"/>
            </a:xfrm>
            <a:custGeom>
              <a:avLst/>
              <a:gdLst/>
              <a:ahLst/>
              <a:cxnLst/>
              <a:rect l="l" t="t" r="r" b="b"/>
              <a:pathLst>
                <a:path w="11386" h="6679" extrusionOk="0">
                  <a:moveTo>
                    <a:pt x="140" y="1"/>
                  </a:moveTo>
                  <a:cubicBezTo>
                    <a:pt x="63" y="1"/>
                    <a:pt x="0" y="63"/>
                    <a:pt x="0" y="140"/>
                  </a:cubicBezTo>
                  <a:lnTo>
                    <a:pt x="0" y="6539"/>
                  </a:lnTo>
                  <a:cubicBezTo>
                    <a:pt x="0" y="6616"/>
                    <a:pt x="63" y="6679"/>
                    <a:pt x="140" y="6679"/>
                  </a:cubicBezTo>
                  <a:lnTo>
                    <a:pt x="11251" y="6679"/>
                  </a:lnTo>
                  <a:cubicBezTo>
                    <a:pt x="11323" y="6679"/>
                    <a:pt x="11386" y="6616"/>
                    <a:pt x="11386" y="6539"/>
                  </a:cubicBezTo>
                  <a:lnTo>
                    <a:pt x="11386" y="140"/>
                  </a:lnTo>
                  <a:cubicBezTo>
                    <a:pt x="11386" y="63"/>
                    <a:pt x="11323" y="1"/>
                    <a:pt x="11251" y="1"/>
                  </a:cubicBezTo>
                  <a:close/>
                </a:path>
              </a:pathLst>
            </a:custGeom>
            <a:solidFill>
              <a:srgbClr val="CBD3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3"/>
            <p:cNvSpPr/>
            <p:nvPr/>
          </p:nvSpPr>
          <p:spPr>
            <a:xfrm>
              <a:off x="2634425" y="2034656"/>
              <a:ext cx="298085" cy="174856"/>
            </a:xfrm>
            <a:custGeom>
              <a:avLst/>
              <a:gdLst/>
              <a:ahLst/>
              <a:cxnLst/>
              <a:rect l="l" t="t" r="r" b="b"/>
              <a:pathLst>
                <a:path w="11386" h="6679" extrusionOk="0">
                  <a:moveTo>
                    <a:pt x="10704" y="1"/>
                  </a:moveTo>
                  <a:lnTo>
                    <a:pt x="10704" y="5895"/>
                  </a:lnTo>
                  <a:cubicBezTo>
                    <a:pt x="10704" y="5972"/>
                    <a:pt x="10641" y="6035"/>
                    <a:pt x="10564" y="6035"/>
                  </a:cubicBezTo>
                  <a:lnTo>
                    <a:pt x="0" y="6035"/>
                  </a:lnTo>
                  <a:lnTo>
                    <a:pt x="0" y="6539"/>
                  </a:lnTo>
                  <a:cubicBezTo>
                    <a:pt x="0" y="6616"/>
                    <a:pt x="63" y="6679"/>
                    <a:pt x="140" y="6679"/>
                  </a:cubicBezTo>
                  <a:lnTo>
                    <a:pt x="11247" y="6679"/>
                  </a:lnTo>
                  <a:cubicBezTo>
                    <a:pt x="11323" y="6679"/>
                    <a:pt x="11386" y="6616"/>
                    <a:pt x="11386" y="6539"/>
                  </a:cubicBezTo>
                  <a:lnTo>
                    <a:pt x="11386" y="140"/>
                  </a:lnTo>
                  <a:cubicBezTo>
                    <a:pt x="11386" y="63"/>
                    <a:pt x="11323" y="1"/>
                    <a:pt x="11247" y="1"/>
                  </a:cubicBezTo>
                  <a:close/>
                </a:path>
              </a:pathLst>
            </a:custGeom>
            <a:solidFill>
              <a:srgbClr val="BDC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3"/>
            <p:cNvSpPr/>
            <p:nvPr/>
          </p:nvSpPr>
          <p:spPr>
            <a:xfrm>
              <a:off x="2573792" y="2303813"/>
              <a:ext cx="419351" cy="24295"/>
            </a:xfrm>
            <a:custGeom>
              <a:avLst/>
              <a:gdLst/>
              <a:ahLst/>
              <a:cxnLst/>
              <a:rect l="l" t="t" r="r" b="b"/>
              <a:pathLst>
                <a:path w="16018" h="928" extrusionOk="0">
                  <a:moveTo>
                    <a:pt x="1" y="1"/>
                  </a:moveTo>
                  <a:lnTo>
                    <a:pt x="1" y="611"/>
                  </a:lnTo>
                  <a:cubicBezTo>
                    <a:pt x="1" y="784"/>
                    <a:pt x="140" y="928"/>
                    <a:pt x="313" y="928"/>
                  </a:cubicBezTo>
                  <a:lnTo>
                    <a:pt x="15705" y="928"/>
                  </a:lnTo>
                  <a:cubicBezTo>
                    <a:pt x="15878" y="928"/>
                    <a:pt x="16017" y="784"/>
                    <a:pt x="16017" y="611"/>
                  </a:cubicBezTo>
                  <a:lnTo>
                    <a:pt x="16017" y="1"/>
                  </a:lnTo>
                  <a:close/>
                </a:path>
              </a:pathLst>
            </a:custGeom>
            <a:solidFill>
              <a:srgbClr val="B4C0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2573792" y="2235640"/>
              <a:ext cx="419482" cy="68199"/>
            </a:xfrm>
            <a:custGeom>
              <a:avLst/>
              <a:gdLst/>
              <a:ahLst/>
              <a:cxnLst/>
              <a:rect l="l" t="t" r="r" b="b"/>
              <a:pathLst>
                <a:path w="16023" h="2605" extrusionOk="0">
                  <a:moveTo>
                    <a:pt x="1317" y="1"/>
                  </a:moveTo>
                  <a:lnTo>
                    <a:pt x="1" y="2605"/>
                  </a:lnTo>
                  <a:lnTo>
                    <a:pt x="16022" y="2605"/>
                  </a:lnTo>
                  <a:lnTo>
                    <a:pt x="14701" y="1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2573792" y="2235771"/>
              <a:ext cx="419482" cy="68068"/>
            </a:xfrm>
            <a:custGeom>
              <a:avLst/>
              <a:gdLst/>
              <a:ahLst/>
              <a:cxnLst/>
              <a:rect l="l" t="t" r="r" b="b"/>
              <a:pathLst>
                <a:path w="16023" h="2600" extrusionOk="0">
                  <a:moveTo>
                    <a:pt x="12808" y="1"/>
                  </a:moveTo>
                  <a:lnTo>
                    <a:pt x="13678" y="1706"/>
                  </a:lnTo>
                  <a:cubicBezTo>
                    <a:pt x="13774" y="1898"/>
                    <a:pt x="13635" y="2124"/>
                    <a:pt x="13419" y="2124"/>
                  </a:cubicBezTo>
                  <a:lnTo>
                    <a:pt x="241" y="2124"/>
                  </a:lnTo>
                  <a:lnTo>
                    <a:pt x="1" y="2600"/>
                  </a:lnTo>
                  <a:lnTo>
                    <a:pt x="16022" y="2600"/>
                  </a:lnTo>
                  <a:lnTo>
                    <a:pt x="14701" y="1"/>
                  </a:lnTo>
                  <a:close/>
                </a:path>
              </a:pathLst>
            </a:custGeom>
            <a:solidFill>
              <a:srgbClr val="C2CB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2727992" y="2269727"/>
              <a:ext cx="111082" cy="34113"/>
            </a:xfrm>
            <a:custGeom>
              <a:avLst/>
              <a:gdLst/>
              <a:ahLst/>
              <a:cxnLst/>
              <a:rect l="l" t="t" r="r" b="b"/>
              <a:pathLst>
                <a:path w="4243" h="1303" extrusionOk="0">
                  <a:moveTo>
                    <a:pt x="519" y="1"/>
                  </a:moveTo>
                  <a:cubicBezTo>
                    <a:pt x="423" y="1"/>
                    <a:pt x="342" y="63"/>
                    <a:pt x="313" y="159"/>
                  </a:cubicBezTo>
                  <a:lnTo>
                    <a:pt x="1" y="1303"/>
                  </a:lnTo>
                  <a:lnTo>
                    <a:pt x="4243" y="1303"/>
                  </a:lnTo>
                  <a:lnTo>
                    <a:pt x="3925" y="159"/>
                  </a:lnTo>
                  <a:cubicBezTo>
                    <a:pt x="3901" y="63"/>
                    <a:pt x="3815" y="1"/>
                    <a:pt x="3719" y="1"/>
                  </a:cubicBez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2727992" y="2291351"/>
              <a:ext cx="111082" cy="12488"/>
            </a:xfrm>
            <a:custGeom>
              <a:avLst/>
              <a:gdLst/>
              <a:ahLst/>
              <a:cxnLst/>
              <a:rect l="l" t="t" r="r" b="b"/>
              <a:pathLst>
                <a:path w="4243" h="477" extrusionOk="0">
                  <a:moveTo>
                    <a:pt x="130" y="1"/>
                  </a:moveTo>
                  <a:lnTo>
                    <a:pt x="1" y="477"/>
                  </a:lnTo>
                  <a:lnTo>
                    <a:pt x="4243" y="477"/>
                  </a:lnTo>
                  <a:lnTo>
                    <a:pt x="4108" y="1"/>
                  </a:lnTo>
                  <a:close/>
                </a:path>
              </a:pathLst>
            </a:custGeom>
            <a:solidFill>
              <a:srgbClr val="DCE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2567509" y="2002219"/>
              <a:ext cx="432179" cy="332172"/>
            </a:xfrm>
            <a:custGeom>
              <a:avLst/>
              <a:gdLst/>
              <a:ahLst/>
              <a:cxnLst/>
              <a:rect l="l" t="t" r="r" b="b"/>
              <a:pathLst>
                <a:path w="16508" h="12688" extrusionOk="0">
                  <a:moveTo>
                    <a:pt x="14701" y="486"/>
                  </a:moveTo>
                  <a:lnTo>
                    <a:pt x="14701" y="8677"/>
                  </a:lnTo>
                  <a:lnTo>
                    <a:pt x="1802" y="8677"/>
                  </a:lnTo>
                  <a:lnTo>
                    <a:pt x="1802" y="486"/>
                  </a:lnTo>
                  <a:close/>
                  <a:moveTo>
                    <a:pt x="14792" y="9162"/>
                  </a:moveTo>
                  <a:lnTo>
                    <a:pt x="15868" y="11276"/>
                  </a:lnTo>
                  <a:lnTo>
                    <a:pt x="10555" y="11276"/>
                  </a:lnTo>
                  <a:lnTo>
                    <a:pt x="10286" y="10310"/>
                  </a:lnTo>
                  <a:cubicBezTo>
                    <a:pt x="10233" y="10113"/>
                    <a:pt x="10055" y="9978"/>
                    <a:pt x="9849" y="9978"/>
                  </a:cubicBezTo>
                  <a:lnTo>
                    <a:pt x="6649" y="9978"/>
                  </a:lnTo>
                  <a:cubicBezTo>
                    <a:pt x="6443" y="9978"/>
                    <a:pt x="6265" y="10113"/>
                    <a:pt x="6212" y="10310"/>
                  </a:cubicBezTo>
                  <a:lnTo>
                    <a:pt x="5943" y="11276"/>
                  </a:lnTo>
                  <a:lnTo>
                    <a:pt x="635" y="11276"/>
                  </a:lnTo>
                  <a:lnTo>
                    <a:pt x="1706" y="9162"/>
                  </a:lnTo>
                  <a:close/>
                  <a:moveTo>
                    <a:pt x="9830" y="10459"/>
                  </a:moveTo>
                  <a:lnTo>
                    <a:pt x="10055" y="11280"/>
                  </a:lnTo>
                  <a:lnTo>
                    <a:pt x="6448" y="11280"/>
                  </a:lnTo>
                  <a:lnTo>
                    <a:pt x="6673" y="10459"/>
                  </a:lnTo>
                  <a:close/>
                  <a:moveTo>
                    <a:pt x="16017" y="11761"/>
                  </a:moveTo>
                  <a:lnTo>
                    <a:pt x="16017" y="12135"/>
                  </a:lnTo>
                  <a:cubicBezTo>
                    <a:pt x="16017" y="12174"/>
                    <a:pt x="15988" y="12203"/>
                    <a:pt x="15945" y="12208"/>
                  </a:cubicBezTo>
                  <a:lnTo>
                    <a:pt x="553" y="12208"/>
                  </a:lnTo>
                  <a:cubicBezTo>
                    <a:pt x="515" y="12203"/>
                    <a:pt x="481" y="12174"/>
                    <a:pt x="481" y="12135"/>
                  </a:cubicBezTo>
                  <a:lnTo>
                    <a:pt x="481" y="11761"/>
                  </a:lnTo>
                  <a:close/>
                  <a:moveTo>
                    <a:pt x="1783" y="0"/>
                  </a:moveTo>
                  <a:cubicBezTo>
                    <a:pt x="1523" y="0"/>
                    <a:pt x="1317" y="212"/>
                    <a:pt x="1317" y="466"/>
                  </a:cubicBezTo>
                  <a:lnTo>
                    <a:pt x="1317" y="8859"/>
                  </a:lnTo>
                  <a:lnTo>
                    <a:pt x="25" y="11410"/>
                  </a:lnTo>
                  <a:lnTo>
                    <a:pt x="25" y="11415"/>
                  </a:lnTo>
                  <a:cubicBezTo>
                    <a:pt x="20" y="11420"/>
                    <a:pt x="15" y="11429"/>
                    <a:pt x="15" y="11434"/>
                  </a:cubicBezTo>
                  <a:lnTo>
                    <a:pt x="15" y="11444"/>
                  </a:lnTo>
                  <a:cubicBezTo>
                    <a:pt x="10" y="11448"/>
                    <a:pt x="10" y="11458"/>
                    <a:pt x="5" y="11468"/>
                  </a:cubicBezTo>
                  <a:cubicBezTo>
                    <a:pt x="5" y="11477"/>
                    <a:pt x="1" y="11487"/>
                    <a:pt x="1" y="11497"/>
                  </a:cubicBezTo>
                  <a:lnTo>
                    <a:pt x="1" y="11501"/>
                  </a:lnTo>
                  <a:lnTo>
                    <a:pt x="1" y="11516"/>
                  </a:lnTo>
                  <a:lnTo>
                    <a:pt x="1" y="12131"/>
                  </a:lnTo>
                  <a:cubicBezTo>
                    <a:pt x="1" y="12438"/>
                    <a:pt x="250" y="12688"/>
                    <a:pt x="558" y="12688"/>
                  </a:cubicBezTo>
                  <a:lnTo>
                    <a:pt x="15950" y="12688"/>
                  </a:lnTo>
                  <a:cubicBezTo>
                    <a:pt x="16257" y="12688"/>
                    <a:pt x="16507" y="12438"/>
                    <a:pt x="16507" y="12131"/>
                  </a:cubicBezTo>
                  <a:lnTo>
                    <a:pt x="16507" y="11521"/>
                  </a:lnTo>
                  <a:cubicBezTo>
                    <a:pt x="16503" y="11516"/>
                    <a:pt x="16503" y="11511"/>
                    <a:pt x="16503" y="11501"/>
                  </a:cubicBezTo>
                  <a:lnTo>
                    <a:pt x="16503" y="11497"/>
                  </a:lnTo>
                  <a:cubicBezTo>
                    <a:pt x="16498" y="11487"/>
                    <a:pt x="16498" y="11477"/>
                    <a:pt x="16498" y="11468"/>
                  </a:cubicBezTo>
                  <a:cubicBezTo>
                    <a:pt x="16493" y="11458"/>
                    <a:pt x="16493" y="11448"/>
                    <a:pt x="16488" y="11439"/>
                  </a:cubicBezTo>
                  <a:lnTo>
                    <a:pt x="16488" y="11434"/>
                  </a:lnTo>
                  <a:cubicBezTo>
                    <a:pt x="16488" y="11429"/>
                    <a:pt x="16483" y="11420"/>
                    <a:pt x="16478" y="11415"/>
                  </a:cubicBezTo>
                  <a:lnTo>
                    <a:pt x="16478" y="11410"/>
                  </a:lnTo>
                  <a:lnTo>
                    <a:pt x="15181" y="8859"/>
                  </a:lnTo>
                  <a:lnTo>
                    <a:pt x="15181" y="466"/>
                  </a:lnTo>
                  <a:cubicBezTo>
                    <a:pt x="15181" y="212"/>
                    <a:pt x="14975" y="0"/>
                    <a:pt x="1471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2628142" y="2132622"/>
              <a:ext cx="310783" cy="83174"/>
            </a:xfrm>
            <a:custGeom>
              <a:avLst/>
              <a:gdLst/>
              <a:ahLst/>
              <a:cxnLst/>
              <a:rect l="l" t="t" r="r" b="b"/>
              <a:pathLst>
                <a:path w="11871" h="3177" extrusionOk="0">
                  <a:moveTo>
                    <a:pt x="243" y="0"/>
                  </a:moveTo>
                  <a:cubicBezTo>
                    <a:pt x="121" y="0"/>
                    <a:pt x="0" y="81"/>
                    <a:pt x="0" y="241"/>
                  </a:cubicBezTo>
                  <a:lnTo>
                    <a:pt x="0" y="2797"/>
                  </a:lnTo>
                  <a:cubicBezTo>
                    <a:pt x="0" y="3009"/>
                    <a:pt x="168" y="3177"/>
                    <a:pt x="380" y="3177"/>
                  </a:cubicBezTo>
                  <a:lnTo>
                    <a:pt x="11491" y="3177"/>
                  </a:lnTo>
                  <a:cubicBezTo>
                    <a:pt x="11698" y="3177"/>
                    <a:pt x="11866" y="3009"/>
                    <a:pt x="11866" y="2797"/>
                  </a:cubicBezTo>
                  <a:lnTo>
                    <a:pt x="11866" y="241"/>
                  </a:lnTo>
                  <a:cubicBezTo>
                    <a:pt x="11871" y="107"/>
                    <a:pt x="11760" y="1"/>
                    <a:pt x="11626" y="1"/>
                  </a:cubicBezTo>
                  <a:cubicBezTo>
                    <a:pt x="11491" y="1"/>
                    <a:pt x="11386" y="107"/>
                    <a:pt x="11386" y="241"/>
                  </a:cubicBezTo>
                  <a:lnTo>
                    <a:pt x="11386" y="2692"/>
                  </a:lnTo>
                  <a:lnTo>
                    <a:pt x="485" y="2692"/>
                  </a:lnTo>
                  <a:lnTo>
                    <a:pt x="485" y="241"/>
                  </a:lnTo>
                  <a:cubicBezTo>
                    <a:pt x="485" y="81"/>
                    <a:pt x="364" y="0"/>
                    <a:pt x="24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2628142" y="2028373"/>
              <a:ext cx="310678" cy="83200"/>
            </a:xfrm>
            <a:custGeom>
              <a:avLst/>
              <a:gdLst/>
              <a:ahLst/>
              <a:cxnLst/>
              <a:rect l="l" t="t" r="r" b="b"/>
              <a:pathLst>
                <a:path w="11867" h="3178" extrusionOk="0">
                  <a:moveTo>
                    <a:pt x="380" y="1"/>
                  </a:moveTo>
                  <a:cubicBezTo>
                    <a:pt x="168" y="1"/>
                    <a:pt x="0" y="169"/>
                    <a:pt x="0" y="380"/>
                  </a:cubicBezTo>
                  <a:lnTo>
                    <a:pt x="0" y="2936"/>
                  </a:lnTo>
                  <a:cubicBezTo>
                    <a:pt x="0" y="3097"/>
                    <a:pt x="121" y="3177"/>
                    <a:pt x="243" y="3177"/>
                  </a:cubicBezTo>
                  <a:cubicBezTo>
                    <a:pt x="364" y="3177"/>
                    <a:pt x="485" y="3097"/>
                    <a:pt x="485" y="2936"/>
                  </a:cubicBezTo>
                  <a:lnTo>
                    <a:pt x="485" y="486"/>
                  </a:lnTo>
                  <a:lnTo>
                    <a:pt x="11381" y="486"/>
                  </a:lnTo>
                  <a:lnTo>
                    <a:pt x="11381" y="2936"/>
                  </a:lnTo>
                  <a:cubicBezTo>
                    <a:pt x="11381" y="3097"/>
                    <a:pt x="11502" y="3177"/>
                    <a:pt x="11624" y="3177"/>
                  </a:cubicBezTo>
                  <a:cubicBezTo>
                    <a:pt x="11745" y="3177"/>
                    <a:pt x="11866" y="3097"/>
                    <a:pt x="11866" y="2936"/>
                  </a:cubicBezTo>
                  <a:lnTo>
                    <a:pt x="11866" y="380"/>
                  </a:lnTo>
                  <a:cubicBezTo>
                    <a:pt x="11866" y="169"/>
                    <a:pt x="11698" y="1"/>
                    <a:pt x="1148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33"/>
          <p:cNvGrpSpPr/>
          <p:nvPr/>
        </p:nvGrpSpPr>
        <p:grpSpPr>
          <a:xfrm>
            <a:off x="4379271" y="3211095"/>
            <a:ext cx="385486" cy="385748"/>
            <a:chOff x="5224896" y="2282645"/>
            <a:chExt cx="385486" cy="385748"/>
          </a:xfrm>
        </p:grpSpPr>
        <p:sp>
          <p:nvSpPr>
            <p:cNvPr id="259" name="Google Shape;259;p33"/>
            <p:cNvSpPr/>
            <p:nvPr/>
          </p:nvSpPr>
          <p:spPr>
            <a:xfrm>
              <a:off x="5230632" y="2307871"/>
              <a:ext cx="373803" cy="186928"/>
            </a:xfrm>
            <a:custGeom>
              <a:avLst/>
              <a:gdLst/>
              <a:ahLst/>
              <a:cxnLst/>
              <a:rect l="l" t="t" r="r" b="b"/>
              <a:pathLst>
                <a:path w="14270" h="7136" extrusionOk="0">
                  <a:moveTo>
                    <a:pt x="7135" y="1"/>
                  </a:moveTo>
                  <a:cubicBezTo>
                    <a:pt x="3194" y="1"/>
                    <a:pt x="1" y="3195"/>
                    <a:pt x="1" y="7135"/>
                  </a:cubicBezTo>
                  <a:cubicBezTo>
                    <a:pt x="463" y="6577"/>
                    <a:pt x="1123" y="6298"/>
                    <a:pt x="1783" y="6298"/>
                  </a:cubicBezTo>
                  <a:cubicBezTo>
                    <a:pt x="2443" y="6298"/>
                    <a:pt x="3104" y="6577"/>
                    <a:pt x="3568" y="7135"/>
                  </a:cubicBezTo>
                  <a:cubicBezTo>
                    <a:pt x="4031" y="6577"/>
                    <a:pt x="4690" y="6298"/>
                    <a:pt x="5350" y="6298"/>
                  </a:cubicBezTo>
                  <a:cubicBezTo>
                    <a:pt x="6010" y="6298"/>
                    <a:pt x="6671" y="6577"/>
                    <a:pt x="7135" y="7135"/>
                  </a:cubicBezTo>
                  <a:cubicBezTo>
                    <a:pt x="7598" y="6577"/>
                    <a:pt x="8258" y="6298"/>
                    <a:pt x="8919" y="6298"/>
                  </a:cubicBezTo>
                  <a:cubicBezTo>
                    <a:pt x="9579" y="6298"/>
                    <a:pt x="10240" y="6577"/>
                    <a:pt x="10703" y="7135"/>
                  </a:cubicBezTo>
                  <a:cubicBezTo>
                    <a:pt x="11167" y="6577"/>
                    <a:pt x="11827" y="6298"/>
                    <a:pt x="12488" y="6298"/>
                  </a:cubicBezTo>
                  <a:cubicBezTo>
                    <a:pt x="13148" y="6298"/>
                    <a:pt x="13807" y="6577"/>
                    <a:pt x="14270" y="7135"/>
                  </a:cubicBezTo>
                  <a:cubicBezTo>
                    <a:pt x="14270" y="3195"/>
                    <a:pt x="11076" y="1"/>
                    <a:pt x="7135" y="1"/>
                  </a:cubicBezTo>
                  <a:close/>
                </a:path>
              </a:pathLst>
            </a:custGeom>
            <a:solidFill>
              <a:srgbClr val="DA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5230554" y="2307871"/>
              <a:ext cx="187006" cy="186928"/>
            </a:xfrm>
            <a:custGeom>
              <a:avLst/>
              <a:gdLst/>
              <a:ahLst/>
              <a:cxnLst/>
              <a:rect l="l" t="t" r="r" b="b"/>
              <a:pathLst>
                <a:path w="7139" h="7136" extrusionOk="0">
                  <a:moveTo>
                    <a:pt x="7138" y="1"/>
                  </a:moveTo>
                  <a:cubicBezTo>
                    <a:pt x="3197" y="1"/>
                    <a:pt x="0" y="3195"/>
                    <a:pt x="0" y="7135"/>
                  </a:cubicBezTo>
                  <a:cubicBezTo>
                    <a:pt x="434" y="6607"/>
                    <a:pt x="1079" y="6299"/>
                    <a:pt x="1763" y="6299"/>
                  </a:cubicBezTo>
                  <a:cubicBezTo>
                    <a:pt x="1771" y="6299"/>
                    <a:pt x="1778" y="6299"/>
                    <a:pt x="1786" y="6299"/>
                  </a:cubicBezTo>
                  <a:cubicBezTo>
                    <a:pt x="2519" y="6299"/>
                    <a:pt x="3167" y="6628"/>
                    <a:pt x="3571" y="7135"/>
                  </a:cubicBezTo>
                  <a:cubicBezTo>
                    <a:pt x="3571" y="3195"/>
                    <a:pt x="5168" y="1"/>
                    <a:pt x="7138" y="1"/>
                  </a:cubicBezTo>
                  <a:close/>
                </a:path>
              </a:pathLst>
            </a:custGeom>
            <a:solidFill>
              <a:srgbClr val="9D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5417534" y="2307871"/>
              <a:ext cx="93464" cy="186928"/>
            </a:xfrm>
            <a:custGeom>
              <a:avLst/>
              <a:gdLst/>
              <a:ahLst/>
              <a:cxnLst/>
              <a:rect l="l" t="t" r="r" b="b"/>
              <a:pathLst>
                <a:path w="3568" h="7136" extrusionOk="0">
                  <a:moveTo>
                    <a:pt x="0" y="1"/>
                  </a:moveTo>
                  <a:lnTo>
                    <a:pt x="0" y="7135"/>
                  </a:lnTo>
                  <a:cubicBezTo>
                    <a:pt x="431" y="6607"/>
                    <a:pt x="1079" y="6299"/>
                    <a:pt x="1763" y="6299"/>
                  </a:cubicBezTo>
                  <a:cubicBezTo>
                    <a:pt x="1771" y="6299"/>
                    <a:pt x="1778" y="6299"/>
                    <a:pt x="1786" y="6299"/>
                  </a:cubicBezTo>
                  <a:cubicBezTo>
                    <a:pt x="2516" y="6299"/>
                    <a:pt x="3167" y="6628"/>
                    <a:pt x="3568" y="7135"/>
                  </a:cubicBezTo>
                  <a:cubicBezTo>
                    <a:pt x="3568" y="3195"/>
                    <a:pt x="1971" y="1"/>
                    <a:pt x="0" y="1"/>
                  </a:cubicBezTo>
                  <a:close/>
                </a:path>
              </a:pathLst>
            </a:custGeom>
            <a:solidFill>
              <a:srgbClr val="D2D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5405772" y="2287779"/>
              <a:ext cx="23549" cy="20484"/>
            </a:xfrm>
            <a:custGeom>
              <a:avLst/>
              <a:gdLst/>
              <a:ahLst/>
              <a:cxnLst/>
              <a:rect l="l" t="t" r="r" b="b"/>
              <a:pathLst>
                <a:path w="899" h="782" extrusionOk="0">
                  <a:moveTo>
                    <a:pt x="449" y="0"/>
                  </a:moveTo>
                  <a:cubicBezTo>
                    <a:pt x="196" y="0"/>
                    <a:pt x="0" y="216"/>
                    <a:pt x="21" y="466"/>
                  </a:cubicBezTo>
                  <a:lnTo>
                    <a:pt x="21" y="782"/>
                  </a:lnTo>
                  <a:lnTo>
                    <a:pt x="874" y="782"/>
                  </a:lnTo>
                  <a:lnTo>
                    <a:pt x="874" y="466"/>
                  </a:lnTo>
                  <a:cubicBezTo>
                    <a:pt x="898" y="216"/>
                    <a:pt x="699" y="0"/>
                    <a:pt x="449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5344397" y="2559055"/>
              <a:ext cx="84636" cy="103601"/>
            </a:xfrm>
            <a:custGeom>
              <a:avLst/>
              <a:gdLst/>
              <a:ahLst/>
              <a:cxnLst/>
              <a:rect l="l" t="t" r="r" b="b"/>
              <a:pathLst>
                <a:path w="3231" h="3955" extrusionOk="0">
                  <a:moveTo>
                    <a:pt x="2796" y="0"/>
                  </a:moveTo>
                  <a:cubicBezTo>
                    <a:pt x="2552" y="0"/>
                    <a:pt x="2357" y="195"/>
                    <a:pt x="2357" y="439"/>
                  </a:cubicBezTo>
                  <a:lnTo>
                    <a:pt x="2357" y="2323"/>
                  </a:lnTo>
                  <a:cubicBezTo>
                    <a:pt x="2361" y="2739"/>
                    <a:pt x="2025" y="3081"/>
                    <a:pt x="1606" y="3081"/>
                  </a:cubicBezTo>
                  <a:cubicBezTo>
                    <a:pt x="1604" y="3081"/>
                    <a:pt x="1602" y="3081"/>
                    <a:pt x="1600" y="3081"/>
                  </a:cubicBezTo>
                  <a:cubicBezTo>
                    <a:pt x="1298" y="3077"/>
                    <a:pt x="1031" y="2889"/>
                    <a:pt x="921" y="2608"/>
                  </a:cubicBezTo>
                  <a:cubicBezTo>
                    <a:pt x="854" y="2446"/>
                    <a:pt x="700" y="2340"/>
                    <a:pt x="525" y="2340"/>
                  </a:cubicBezTo>
                  <a:cubicBezTo>
                    <a:pt x="522" y="2340"/>
                    <a:pt x="520" y="2340"/>
                    <a:pt x="517" y="2341"/>
                  </a:cubicBezTo>
                  <a:cubicBezTo>
                    <a:pt x="515" y="2341"/>
                    <a:pt x="514" y="2341"/>
                    <a:pt x="512" y="2341"/>
                  </a:cubicBezTo>
                  <a:cubicBezTo>
                    <a:pt x="206" y="2341"/>
                    <a:pt x="0" y="2651"/>
                    <a:pt x="109" y="2933"/>
                  </a:cubicBezTo>
                  <a:cubicBezTo>
                    <a:pt x="353" y="3553"/>
                    <a:pt x="951" y="3955"/>
                    <a:pt x="1612" y="3955"/>
                  </a:cubicBezTo>
                  <a:cubicBezTo>
                    <a:pt x="1621" y="3955"/>
                    <a:pt x="1629" y="3955"/>
                    <a:pt x="1637" y="3955"/>
                  </a:cubicBezTo>
                  <a:cubicBezTo>
                    <a:pt x="2525" y="3941"/>
                    <a:pt x="3228" y="3201"/>
                    <a:pt x="3231" y="2313"/>
                  </a:cubicBezTo>
                  <a:lnTo>
                    <a:pt x="3231" y="439"/>
                  </a:lnTo>
                  <a:cubicBezTo>
                    <a:pt x="3231" y="195"/>
                    <a:pt x="3036" y="0"/>
                    <a:pt x="2796" y="0"/>
                  </a:cubicBez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5224896" y="2282645"/>
              <a:ext cx="385486" cy="385748"/>
            </a:xfrm>
            <a:custGeom>
              <a:avLst/>
              <a:gdLst/>
              <a:ahLst/>
              <a:cxnLst/>
              <a:rect l="l" t="t" r="r" b="b"/>
              <a:pathLst>
                <a:path w="14716" h="14726" extrusionOk="0">
                  <a:moveTo>
                    <a:pt x="7354" y="454"/>
                  </a:moveTo>
                  <a:cubicBezTo>
                    <a:pt x="7459" y="454"/>
                    <a:pt x="7563" y="524"/>
                    <a:pt x="7563" y="662"/>
                  </a:cubicBezTo>
                  <a:lnTo>
                    <a:pt x="7563" y="748"/>
                  </a:lnTo>
                  <a:cubicBezTo>
                    <a:pt x="7491" y="748"/>
                    <a:pt x="7423" y="745"/>
                    <a:pt x="7354" y="745"/>
                  </a:cubicBezTo>
                  <a:cubicBezTo>
                    <a:pt x="7282" y="745"/>
                    <a:pt x="7214" y="745"/>
                    <a:pt x="7145" y="748"/>
                  </a:cubicBezTo>
                  <a:lnTo>
                    <a:pt x="7145" y="662"/>
                  </a:lnTo>
                  <a:cubicBezTo>
                    <a:pt x="7145" y="524"/>
                    <a:pt x="7250" y="454"/>
                    <a:pt x="7354" y="454"/>
                  </a:cubicBezTo>
                  <a:close/>
                  <a:moveTo>
                    <a:pt x="7135" y="1197"/>
                  </a:moveTo>
                  <a:lnTo>
                    <a:pt x="7135" y="7581"/>
                  </a:lnTo>
                  <a:cubicBezTo>
                    <a:pt x="6690" y="7231"/>
                    <a:pt x="6138" y="7043"/>
                    <a:pt x="5569" y="7043"/>
                  </a:cubicBezTo>
                  <a:lnTo>
                    <a:pt x="5569" y="7046"/>
                  </a:lnTo>
                  <a:cubicBezTo>
                    <a:pt x="5564" y="7046"/>
                    <a:pt x="5559" y="7046"/>
                    <a:pt x="5554" y="7046"/>
                  </a:cubicBezTo>
                  <a:cubicBezTo>
                    <a:pt x="4997" y="7046"/>
                    <a:pt x="4455" y="7231"/>
                    <a:pt x="4013" y="7574"/>
                  </a:cubicBezTo>
                  <a:cubicBezTo>
                    <a:pt x="4075" y="5898"/>
                    <a:pt x="4428" y="4346"/>
                    <a:pt x="5028" y="3154"/>
                  </a:cubicBezTo>
                  <a:cubicBezTo>
                    <a:pt x="5607" y="1988"/>
                    <a:pt x="6350" y="1307"/>
                    <a:pt x="7135" y="1197"/>
                  </a:cubicBezTo>
                  <a:close/>
                  <a:moveTo>
                    <a:pt x="7574" y="1197"/>
                  </a:moveTo>
                  <a:cubicBezTo>
                    <a:pt x="8386" y="1310"/>
                    <a:pt x="9167" y="2060"/>
                    <a:pt x="9750" y="3291"/>
                  </a:cubicBezTo>
                  <a:cubicBezTo>
                    <a:pt x="9793" y="3378"/>
                    <a:pt x="9866" y="3415"/>
                    <a:pt x="9939" y="3415"/>
                  </a:cubicBezTo>
                  <a:cubicBezTo>
                    <a:pt x="10081" y="3415"/>
                    <a:pt x="10223" y="3277"/>
                    <a:pt x="10144" y="3106"/>
                  </a:cubicBezTo>
                  <a:cubicBezTo>
                    <a:pt x="9801" y="2379"/>
                    <a:pt x="9393" y="1807"/>
                    <a:pt x="8934" y="1399"/>
                  </a:cubicBezTo>
                  <a:cubicBezTo>
                    <a:pt x="8913" y="1382"/>
                    <a:pt x="8893" y="1365"/>
                    <a:pt x="8872" y="1348"/>
                  </a:cubicBezTo>
                  <a:lnTo>
                    <a:pt x="8872" y="1348"/>
                  </a:lnTo>
                  <a:cubicBezTo>
                    <a:pt x="11833" y="2016"/>
                    <a:pt x="14013" y="4535"/>
                    <a:pt x="14252" y="7560"/>
                  </a:cubicBezTo>
                  <a:cubicBezTo>
                    <a:pt x="13807" y="7225"/>
                    <a:pt x="13262" y="7043"/>
                    <a:pt x="12707" y="7043"/>
                  </a:cubicBezTo>
                  <a:lnTo>
                    <a:pt x="12707" y="7046"/>
                  </a:lnTo>
                  <a:cubicBezTo>
                    <a:pt x="12702" y="7046"/>
                    <a:pt x="12697" y="7046"/>
                    <a:pt x="12692" y="7046"/>
                  </a:cubicBezTo>
                  <a:cubicBezTo>
                    <a:pt x="12125" y="7046"/>
                    <a:pt x="11576" y="7238"/>
                    <a:pt x="11131" y="7588"/>
                  </a:cubicBezTo>
                  <a:cubicBezTo>
                    <a:pt x="11086" y="6299"/>
                    <a:pt x="10870" y="5062"/>
                    <a:pt x="10504" y="3993"/>
                  </a:cubicBezTo>
                  <a:cubicBezTo>
                    <a:pt x="10467" y="3888"/>
                    <a:pt x="10385" y="3842"/>
                    <a:pt x="10302" y="3842"/>
                  </a:cubicBezTo>
                  <a:cubicBezTo>
                    <a:pt x="10167" y="3842"/>
                    <a:pt x="10032" y="3962"/>
                    <a:pt x="10089" y="4134"/>
                  </a:cubicBezTo>
                  <a:cubicBezTo>
                    <a:pt x="10442" y="5155"/>
                    <a:pt x="10647" y="6337"/>
                    <a:pt x="10692" y="7571"/>
                  </a:cubicBezTo>
                  <a:cubicBezTo>
                    <a:pt x="10233" y="7219"/>
                    <a:pt x="9684" y="7043"/>
                    <a:pt x="9136" y="7043"/>
                  </a:cubicBezTo>
                  <a:cubicBezTo>
                    <a:pt x="8584" y="7043"/>
                    <a:pt x="8033" y="7222"/>
                    <a:pt x="7574" y="7578"/>
                  </a:cubicBezTo>
                  <a:lnTo>
                    <a:pt x="7574" y="1197"/>
                  </a:lnTo>
                  <a:close/>
                  <a:moveTo>
                    <a:pt x="7354" y="10772"/>
                  </a:moveTo>
                  <a:cubicBezTo>
                    <a:pt x="7464" y="10772"/>
                    <a:pt x="7574" y="10845"/>
                    <a:pt x="7574" y="10991"/>
                  </a:cubicBezTo>
                  <a:lnTo>
                    <a:pt x="7574" y="12869"/>
                  </a:lnTo>
                  <a:cubicBezTo>
                    <a:pt x="7574" y="13640"/>
                    <a:pt x="6957" y="14280"/>
                    <a:pt x="6196" y="14291"/>
                  </a:cubicBezTo>
                  <a:cubicBezTo>
                    <a:pt x="6190" y="14291"/>
                    <a:pt x="6185" y="14291"/>
                    <a:pt x="6179" y="14291"/>
                  </a:cubicBezTo>
                  <a:cubicBezTo>
                    <a:pt x="5607" y="14291"/>
                    <a:pt x="5087" y="13943"/>
                    <a:pt x="4873" y="13407"/>
                  </a:cubicBezTo>
                  <a:cubicBezTo>
                    <a:pt x="4846" y="13341"/>
                    <a:pt x="4856" y="13266"/>
                    <a:pt x="4897" y="13208"/>
                  </a:cubicBezTo>
                  <a:cubicBezTo>
                    <a:pt x="4938" y="13146"/>
                    <a:pt x="5007" y="13112"/>
                    <a:pt x="5079" y="13112"/>
                  </a:cubicBezTo>
                  <a:cubicBezTo>
                    <a:pt x="5082" y="13112"/>
                    <a:pt x="5084" y="13112"/>
                    <a:pt x="5087" y="13112"/>
                  </a:cubicBezTo>
                  <a:cubicBezTo>
                    <a:pt x="5170" y="13112"/>
                    <a:pt x="5244" y="13162"/>
                    <a:pt x="5278" y="13239"/>
                  </a:cubicBezTo>
                  <a:cubicBezTo>
                    <a:pt x="5418" y="13605"/>
                    <a:pt x="5768" y="13849"/>
                    <a:pt x="6158" y="13852"/>
                  </a:cubicBezTo>
                  <a:cubicBezTo>
                    <a:pt x="6167" y="13852"/>
                    <a:pt x="6175" y="13852"/>
                    <a:pt x="6183" y="13852"/>
                  </a:cubicBezTo>
                  <a:cubicBezTo>
                    <a:pt x="6428" y="13852"/>
                    <a:pt x="6665" y="13754"/>
                    <a:pt x="6840" y="13578"/>
                  </a:cubicBezTo>
                  <a:cubicBezTo>
                    <a:pt x="7029" y="13393"/>
                    <a:pt x="7135" y="13139"/>
                    <a:pt x="7135" y="12875"/>
                  </a:cubicBezTo>
                  <a:lnTo>
                    <a:pt x="7135" y="10991"/>
                  </a:lnTo>
                  <a:cubicBezTo>
                    <a:pt x="7135" y="10845"/>
                    <a:pt x="7245" y="10772"/>
                    <a:pt x="7354" y="10772"/>
                  </a:cubicBezTo>
                  <a:close/>
                  <a:moveTo>
                    <a:pt x="7354" y="1"/>
                  </a:moveTo>
                  <a:cubicBezTo>
                    <a:pt x="6991" y="1"/>
                    <a:pt x="6700" y="299"/>
                    <a:pt x="6710" y="662"/>
                  </a:cubicBezTo>
                  <a:lnTo>
                    <a:pt x="6710" y="772"/>
                  </a:lnTo>
                  <a:cubicBezTo>
                    <a:pt x="4058" y="1005"/>
                    <a:pt x="1738" y="2653"/>
                    <a:pt x="645" y="5079"/>
                  </a:cubicBezTo>
                  <a:cubicBezTo>
                    <a:pt x="597" y="5189"/>
                    <a:pt x="645" y="5319"/>
                    <a:pt x="754" y="5371"/>
                  </a:cubicBezTo>
                  <a:cubicBezTo>
                    <a:pt x="783" y="5383"/>
                    <a:pt x="813" y="5389"/>
                    <a:pt x="843" y="5389"/>
                  </a:cubicBezTo>
                  <a:cubicBezTo>
                    <a:pt x="927" y="5389"/>
                    <a:pt x="1008" y="5342"/>
                    <a:pt x="1046" y="5261"/>
                  </a:cubicBezTo>
                  <a:cubicBezTo>
                    <a:pt x="1937" y="3277"/>
                    <a:pt x="3708" y="1831"/>
                    <a:pt x="5829" y="1351"/>
                  </a:cubicBezTo>
                  <a:lnTo>
                    <a:pt x="5829" y="1351"/>
                  </a:lnTo>
                  <a:cubicBezTo>
                    <a:pt x="5387" y="1725"/>
                    <a:pt x="4983" y="2266"/>
                    <a:pt x="4637" y="2955"/>
                  </a:cubicBezTo>
                  <a:cubicBezTo>
                    <a:pt x="4010" y="4212"/>
                    <a:pt x="3636" y="5840"/>
                    <a:pt x="3578" y="7584"/>
                  </a:cubicBezTo>
                  <a:cubicBezTo>
                    <a:pt x="3115" y="7224"/>
                    <a:pt x="2558" y="7043"/>
                    <a:pt x="2001" y="7043"/>
                  </a:cubicBezTo>
                  <a:cubicBezTo>
                    <a:pt x="1457" y="7043"/>
                    <a:pt x="913" y="7215"/>
                    <a:pt x="456" y="7560"/>
                  </a:cubicBezTo>
                  <a:cubicBezTo>
                    <a:pt x="497" y="7046"/>
                    <a:pt x="593" y="6536"/>
                    <a:pt x="747" y="6042"/>
                  </a:cubicBezTo>
                  <a:cubicBezTo>
                    <a:pt x="789" y="5926"/>
                    <a:pt x="723" y="5799"/>
                    <a:pt x="607" y="5761"/>
                  </a:cubicBezTo>
                  <a:cubicBezTo>
                    <a:pt x="585" y="5754"/>
                    <a:pt x="562" y="5751"/>
                    <a:pt x="540" y="5751"/>
                  </a:cubicBezTo>
                  <a:cubicBezTo>
                    <a:pt x="443" y="5751"/>
                    <a:pt x="354" y="5815"/>
                    <a:pt x="329" y="5912"/>
                  </a:cubicBezTo>
                  <a:cubicBezTo>
                    <a:pt x="110" y="6622"/>
                    <a:pt x="0" y="7358"/>
                    <a:pt x="0" y="8102"/>
                  </a:cubicBezTo>
                  <a:cubicBezTo>
                    <a:pt x="0" y="8234"/>
                    <a:pt x="109" y="8320"/>
                    <a:pt x="220" y="8320"/>
                  </a:cubicBezTo>
                  <a:cubicBezTo>
                    <a:pt x="282" y="8320"/>
                    <a:pt x="345" y="8294"/>
                    <a:pt x="391" y="8236"/>
                  </a:cubicBezTo>
                  <a:cubicBezTo>
                    <a:pt x="765" y="7766"/>
                    <a:pt x="1368" y="7482"/>
                    <a:pt x="2002" y="7482"/>
                  </a:cubicBezTo>
                  <a:cubicBezTo>
                    <a:pt x="2636" y="7482"/>
                    <a:pt x="3239" y="7763"/>
                    <a:pt x="3616" y="8236"/>
                  </a:cubicBezTo>
                  <a:cubicBezTo>
                    <a:pt x="3657" y="8290"/>
                    <a:pt x="3718" y="8318"/>
                    <a:pt x="3787" y="8318"/>
                  </a:cubicBezTo>
                  <a:cubicBezTo>
                    <a:pt x="3852" y="8318"/>
                    <a:pt x="3917" y="8290"/>
                    <a:pt x="3958" y="8236"/>
                  </a:cubicBezTo>
                  <a:cubicBezTo>
                    <a:pt x="4332" y="7766"/>
                    <a:pt x="4935" y="7482"/>
                    <a:pt x="5569" y="7482"/>
                  </a:cubicBezTo>
                  <a:cubicBezTo>
                    <a:pt x="6179" y="7482"/>
                    <a:pt x="6758" y="7742"/>
                    <a:pt x="7135" y="8181"/>
                  </a:cubicBezTo>
                  <a:lnTo>
                    <a:pt x="7135" y="10374"/>
                  </a:lnTo>
                  <a:cubicBezTo>
                    <a:pt x="6875" y="10466"/>
                    <a:pt x="6700" y="10713"/>
                    <a:pt x="6700" y="10991"/>
                  </a:cubicBezTo>
                  <a:lnTo>
                    <a:pt x="6700" y="12875"/>
                  </a:lnTo>
                  <a:cubicBezTo>
                    <a:pt x="6700" y="13023"/>
                    <a:pt x="6638" y="13163"/>
                    <a:pt x="6535" y="13269"/>
                  </a:cubicBezTo>
                  <a:cubicBezTo>
                    <a:pt x="6439" y="13363"/>
                    <a:pt x="6310" y="13417"/>
                    <a:pt x="6177" y="13417"/>
                  </a:cubicBezTo>
                  <a:cubicBezTo>
                    <a:pt x="6173" y="13417"/>
                    <a:pt x="6169" y="13417"/>
                    <a:pt x="6165" y="13417"/>
                  </a:cubicBezTo>
                  <a:cubicBezTo>
                    <a:pt x="5953" y="13413"/>
                    <a:pt x="5761" y="13283"/>
                    <a:pt x="5685" y="13084"/>
                  </a:cubicBezTo>
                  <a:cubicBezTo>
                    <a:pt x="5581" y="12831"/>
                    <a:pt x="5337" y="12679"/>
                    <a:pt x="5079" y="12679"/>
                  </a:cubicBezTo>
                  <a:cubicBezTo>
                    <a:pt x="4999" y="12679"/>
                    <a:pt x="4918" y="12694"/>
                    <a:pt x="4839" y="12725"/>
                  </a:cubicBezTo>
                  <a:cubicBezTo>
                    <a:pt x="4503" y="12858"/>
                    <a:pt x="4342" y="13235"/>
                    <a:pt x="4469" y="13571"/>
                  </a:cubicBezTo>
                  <a:cubicBezTo>
                    <a:pt x="4750" y="14267"/>
                    <a:pt x="5425" y="14722"/>
                    <a:pt x="6175" y="14726"/>
                  </a:cubicBezTo>
                  <a:lnTo>
                    <a:pt x="6203" y="14726"/>
                  </a:lnTo>
                  <a:cubicBezTo>
                    <a:pt x="7200" y="14712"/>
                    <a:pt x="8009" y="13876"/>
                    <a:pt x="8009" y="12865"/>
                  </a:cubicBezTo>
                  <a:lnTo>
                    <a:pt x="8009" y="10991"/>
                  </a:lnTo>
                  <a:cubicBezTo>
                    <a:pt x="8009" y="10713"/>
                    <a:pt x="7834" y="10466"/>
                    <a:pt x="7574" y="10374"/>
                  </a:cubicBezTo>
                  <a:lnTo>
                    <a:pt x="7574" y="8177"/>
                  </a:lnTo>
                  <a:cubicBezTo>
                    <a:pt x="7951" y="7739"/>
                    <a:pt x="8530" y="7482"/>
                    <a:pt x="9136" y="7482"/>
                  </a:cubicBezTo>
                  <a:cubicBezTo>
                    <a:pt x="9774" y="7482"/>
                    <a:pt x="10377" y="7763"/>
                    <a:pt x="10750" y="8236"/>
                  </a:cubicBezTo>
                  <a:cubicBezTo>
                    <a:pt x="10795" y="8290"/>
                    <a:pt x="10858" y="8318"/>
                    <a:pt x="10922" y="8318"/>
                  </a:cubicBezTo>
                  <a:cubicBezTo>
                    <a:pt x="10985" y="8318"/>
                    <a:pt x="11048" y="8290"/>
                    <a:pt x="11093" y="8236"/>
                  </a:cubicBezTo>
                  <a:cubicBezTo>
                    <a:pt x="11470" y="7766"/>
                    <a:pt x="12070" y="7482"/>
                    <a:pt x="12707" y="7482"/>
                  </a:cubicBezTo>
                  <a:cubicBezTo>
                    <a:pt x="13341" y="7482"/>
                    <a:pt x="13944" y="7763"/>
                    <a:pt x="14318" y="8236"/>
                  </a:cubicBezTo>
                  <a:cubicBezTo>
                    <a:pt x="14364" y="8293"/>
                    <a:pt x="14426" y="8318"/>
                    <a:pt x="14488" y="8318"/>
                  </a:cubicBezTo>
                  <a:cubicBezTo>
                    <a:pt x="14600" y="8318"/>
                    <a:pt x="14708" y="8233"/>
                    <a:pt x="14708" y="8098"/>
                  </a:cubicBezTo>
                  <a:cubicBezTo>
                    <a:pt x="14715" y="6149"/>
                    <a:pt x="13937" y="4274"/>
                    <a:pt x="12553" y="2900"/>
                  </a:cubicBezTo>
                  <a:cubicBezTo>
                    <a:pt x="11336" y="1673"/>
                    <a:pt x="9722" y="919"/>
                    <a:pt x="7999" y="772"/>
                  </a:cubicBezTo>
                  <a:lnTo>
                    <a:pt x="7999" y="662"/>
                  </a:lnTo>
                  <a:cubicBezTo>
                    <a:pt x="8009" y="299"/>
                    <a:pt x="7718" y="1"/>
                    <a:pt x="73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33"/>
          <p:cNvGrpSpPr/>
          <p:nvPr/>
        </p:nvGrpSpPr>
        <p:grpSpPr>
          <a:xfrm>
            <a:off x="4388062" y="4075957"/>
            <a:ext cx="367908" cy="354477"/>
            <a:chOff x="3943687" y="3825107"/>
            <a:chExt cx="367908" cy="354477"/>
          </a:xfrm>
        </p:grpSpPr>
        <p:sp>
          <p:nvSpPr>
            <p:cNvPr id="266" name="Google Shape;266;p33"/>
            <p:cNvSpPr/>
            <p:nvPr/>
          </p:nvSpPr>
          <p:spPr>
            <a:xfrm>
              <a:off x="4140508" y="4012398"/>
              <a:ext cx="87834" cy="87808"/>
            </a:xfrm>
            <a:custGeom>
              <a:avLst/>
              <a:gdLst/>
              <a:ahLst/>
              <a:cxnLst/>
              <a:rect l="l" t="t" r="r" b="b"/>
              <a:pathLst>
                <a:path w="3355" h="3354" extrusionOk="0">
                  <a:moveTo>
                    <a:pt x="621" y="0"/>
                  </a:moveTo>
                  <a:lnTo>
                    <a:pt x="1" y="615"/>
                  </a:lnTo>
                  <a:lnTo>
                    <a:pt x="2734" y="3353"/>
                  </a:lnTo>
                  <a:lnTo>
                    <a:pt x="3354" y="2734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EB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4177631" y="4050412"/>
              <a:ext cx="128308" cy="124067"/>
            </a:xfrm>
            <a:custGeom>
              <a:avLst/>
              <a:gdLst/>
              <a:ahLst/>
              <a:cxnLst/>
              <a:rect l="l" t="t" r="r" b="b"/>
              <a:pathLst>
                <a:path w="4901" h="4739" extrusionOk="0">
                  <a:moveTo>
                    <a:pt x="1029" y="0"/>
                  </a:moveTo>
                  <a:cubicBezTo>
                    <a:pt x="939" y="0"/>
                    <a:pt x="848" y="35"/>
                    <a:pt x="778" y="105"/>
                  </a:cubicBezTo>
                  <a:lnTo>
                    <a:pt x="144" y="744"/>
                  </a:lnTo>
                  <a:cubicBezTo>
                    <a:pt x="10" y="878"/>
                    <a:pt x="0" y="1089"/>
                    <a:pt x="125" y="1234"/>
                  </a:cubicBezTo>
                  <a:lnTo>
                    <a:pt x="2868" y="4366"/>
                  </a:lnTo>
                  <a:cubicBezTo>
                    <a:pt x="3083" y="4613"/>
                    <a:pt x="3384" y="4739"/>
                    <a:pt x="3687" y="4739"/>
                  </a:cubicBezTo>
                  <a:cubicBezTo>
                    <a:pt x="3965" y="4739"/>
                    <a:pt x="4244" y="4633"/>
                    <a:pt x="4458" y="4419"/>
                  </a:cubicBezTo>
                  <a:cubicBezTo>
                    <a:pt x="4900" y="3972"/>
                    <a:pt x="4876" y="3246"/>
                    <a:pt x="4405" y="2833"/>
                  </a:cubicBezTo>
                  <a:lnTo>
                    <a:pt x="1268" y="90"/>
                  </a:lnTo>
                  <a:cubicBezTo>
                    <a:pt x="1199" y="30"/>
                    <a:pt x="1114" y="0"/>
                    <a:pt x="1029" y="0"/>
                  </a:cubicBezTo>
                  <a:close/>
                </a:path>
              </a:pathLst>
            </a:custGeom>
            <a:solidFill>
              <a:srgbClr val="CAD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4177736" y="4059051"/>
              <a:ext cx="123177" cy="115454"/>
            </a:xfrm>
            <a:custGeom>
              <a:avLst/>
              <a:gdLst/>
              <a:ahLst/>
              <a:cxnLst/>
              <a:rect l="l" t="t" r="r" b="b"/>
              <a:pathLst>
                <a:path w="4705" h="4410" extrusionOk="0">
                  <a:moveTo>
                    <a:pt x="553" y="0"/>
                  </a:moveTo>
                  <a:lnTo>
                    <a:pt x="140" y="414"/>
                  </a:lnTo>
                  <a:cubicBezTo>
                    <a:pt x="6" y="548"/>
                    <a:pt x="1" y="759"/>
                    <a:pt x="121" y="904"/>
                  </a:cubicBezTo>
                  <a:lnTo>
                    <a:pt x="2864" y="4041"/>
                  </a:lnTo>
                  <a:cubicBezTo>
                    <a:pt x="3082" y="4286"/>
                    <a:pt x="3383" y="4410"/>
                    <a:pt x="3684" y="4410"/>
                  </a:cubicBezTo>
                  <a:cubicBezTo>
                    <a:pt x="3961" y="4410"/>
                    <a:pt x="4238" y="4305"/>
                    <a:pt x="4449" y="4093"/>
                  </a:cubicBezTo>
                  <a:cubicBezTo>
                    <a:pt x="4565" y="3978"/>
                    <a:pt x="4651" y="3844"/>
                    <a:pt x="4704" y="3690"/>
                  </a:cubicBezTo>
                  <a:lnTo>
                    <a:pt x="4704" y="3690"/>
                  </a:lnTo>
                  <a:cubicBezTo>
                    <a:pt x="4583" y="3734"/>
                    <a:pt x="4458" y="3756"/>
                    <a:pt x="4333" y="3756"/>
                  </a:cubicBezTo>
                  <a:cubicBezTo>
                    <a:pt x="4028" y="3756"/>
                    <a:pt x="3729" y="3626"/>
                    <a:pt x="3517" y="3387"/>
                  </a:cubicBezTo>
                  <a:lnTo>
                    <a:pt x="553" y="0"/>
                  </a:lnTo>
                  <a:close/>
                </a:path>
              </a:pathLst>
            </a:custGeom>
            <a:solidFill>
              <a:srgbClr val="C3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3946462" y="3830343"/>
              <a:ext cx="270308" cy="246144"/>
            </a:xfrm>
            <a:custGeom>
              <a:avLst/>
              <a:gdLst/>
              <a:ahLst/>
              <a:cxnLst/>
              <a:rect l="l" t="t" r="r" b="b"/>
              <a:pathLst>
                <a:path w="10325" h="9402" extrusionOk="0">
                  <a:moveTo>
                    <a:pt x="5160" y="0"/>
                  </a:moveTo>
                  <a:cubicBezTo>
                    <a:pt x="3956" y="0"/>
                    <a:pt x="2753" y="459"/>
                    <a:pt x="1835" y="1377"/>
                  </a:cubicBezTo>
                  <a:cubicBezTo>
                    <a:pt x="0" y="3212"/>
                    <a:pt x="0" y="6190"/>
                    <a:pt x="1835" y="8025"/>
                  </a:cubicBezTo>
                  <a:cubicBezTo>
                    <a:pt x="2753" y="8943"/>
                    <a:pt x="3956" y="9402"/>
                    <a:pt x="5160" y="9402"/>
                  </a:cubicBezTo>
                  <a:cubicBezTo>
                    <a:pt x="6363" y="9402"/>
                    <a:pt x="7567" y="8943"/>
                    <a:pt x="8484" y="8025"/>
                  </a:cubicBezTo>
                  <a:cubicBezTo>
                    <a:pt x="10324" y="6190"/>
                    <a:pt x="10324" y="3212"/>
                    <a:pt x="8484" y="1377"/>
                  </a:cubicBezTo>
                  <a:cubicBezTo>
                    <a:pt x="7567" y="459"/>
                    <a:pt x="6363" y="0"/>
                    <a:pt x="5160" y="0"/>
                  </a:cubicBezTo>
                  <a:close/>
                </a:path>
              </a:pathLst>
            </a:custGeom>
            <a:solidFill>
              <a:srgbClr val="EDF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3978035" y="3858984"/>
              <a:ext cx="207162" cy="188863"/>
            </a:xfrm>
            <a:custGeom>
              <a:avLst/>
              <a:gdLst/>
              <a:ahLst/>
              <a:cxnLst/>
              <a:rect l="l" t="t" r="r" b="b"/>
              <a:pathLst>
                <a:path w="7913" h="7214" extrusionOk="0">
                  <a:moveTo>
                    <a:pt x="3956" y="0"/>
                  </a:moveTo>
                  <a:cubicBezTo>
                    <a:pt x="3034" y="0"/>
                    <a:pt x="2111" y="352"/>
                    <a:pt x="1408" y="1056"/>
                  </a:cubicBezTo>
                  <a:cubicBezTo>
                    <a:pt x="0" y="2464"/>
                    <a:pt x="0" y="4750"/>
                    <a:pt x="1408" y="6158"/>
                  </a:cubicBezTo>
                  <a:cubicBezTo>
                    <a:pt x="2111" y="6862"/>
                    <a:pt x="3034" y="7214"/>
                    <a:pt x="3956" y="7214"/>
                  </a:cubicBezTo>
                  <a:cubicBezTo>
                    <a:pt x="4879" y="7214"/>
                    <a:pt x="5801" y="6862"/>
                    <a:pt x="6505" y="6158"/>
                  </a:cubicBezTo>
                  <a:cubicBezTo>
                    <a:pt x="7912" y="4750"/>
                    <a:pt x="7912" y="2464"/>
                    <a:pt x="6505" y="1056"/>
                  </a:cubicBezTo>
                  <a:cubicBezTo>
                    <a:pt x="5801" y="352"/>
                    <a:pt x="4879" y="0"/>
                    <a:pt x="3956" y="0"/>
                  </a:cubicBezTo>
                  <a:close/>
                </a:path>
              </a:pathLst>
            </a:custGeom>
            <a:solidFill>
              <a:srgbClr val="DFE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3977407" y="3878697"/>
              <a:ext cx="178862" cy="167840"/>
            </a:xfrm>
            <a:custGeom>
              <a:avLst/>
              <a:gdLst/>
              <a:ahLst/>
              <a:cxnLst/>
              <a:rect l="l" t="t" r="r" b="b"/>
              <a:pathLst>
                <a:path w="6832" h="6411" extrusionOk="0">
                  <a:moveTo>
                    <a:pt x="1773" y="0"/>
                  </a:moveTo>
                  <a:lnTo>
                    <a:pt x="1773" y="0"/>
                  </a:lnTo>
                  <a:cubicBezTo>
                    <a:pt x="1653" y="92"/>
                    <a:pt x="1537" y="193"/>
                    <a:pt x="1432" y="303"/>
                  </a:cubicBezTo>
                  <a:lnTo>
                    <a:pt x="1427" y="303"/>
                  </a:lnTo>
                  <a:cubicBezTo>
                    <a:pt x="0" y="1783"/>
                    <a:pt x="96" y="4156"/>
                    <a:pt x="1643" y="5511"/>
                  </a:cubicBezTo>
                  <a:cubicBezTo>
                    <a:pt x="2329" y="6115"/>
                    <a:pt x="3177" y="6410"/>
                    <a:pt x="4020" y="6410"/>
                  </a:cubicBezTo>
                  <a:cubicBezTo>
                    <a:pt x="5073" y="6410"/>
                    <a:pt x="6119" y="5950"/>
                    <a:pt x="6831" y="5059"/>
                  </a:cubicBezTo>
                  <a:lnTo>
                    <a:pt x="6831" y="5059"/>
                  </a:lnTo>
                  <a:cubicBezTo>
                    <a:pt x="6177" y="5573"/>
                    <a:pt x="5394" y="5826"/>
                    <a:pt x="4613" y="5826"/>
                  </a:cubicBezTo>
                  <a:cubicBezTo>
                    <a:pt x="3687" y="5826"/>
                    <a:pt x="2765" y="5470"/>
                    <a:pt x="2066" y="4771"/>
                  </a:cubicBezTo>
                  <a:cubicBezTo>
                    <a:pt x="778" y="3483"/>
                    <a:pt x="653" y="1437"/>
                    <a:pt x="1773" y="0"/>
                  </a:cubicBezTo>
                  <a:close/>
                </a:path>
              </a:pathLst>
            </a:custGeom>
            <a:solidFill>
              <a:srgbClr val="D0D7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4177736" y="4050464"/>
              <a:ext cx="51863" cy="50999"/>
            </a:xfrm>
            <a:custGeom>
              <a:avLst/>
              <a:gdLst/>
              <a:ahLst/>
              <a:cxnLst/>
              <a:rect l="l" t="t" r="r" b="b"/>
              <a:pathLst>
                <a:path w="1981" h="1948" extrusionOk="0">
                  <a:moveTo>
                    <a:pt x="1032" y="0"/>
                  </a:moveTo>
                  <a:cubicBezTo>
                    <a:pt x="939" y="0"/>
                    <a:pt x="845" y="36"/>
                    <a:pt x="774" y="107"/>
                  </a:cubicBezTo>
                  <a:lnTo>
                    <a:pt x="140" y="742"/>
                  </a:lnTo>
                  <a:cubicBezTo>
                    <a:pt x="6" y="876"/>
                    <a:pt x="1" y="1087"/>
                    <a:pt x="121" y="1232"/>
                  </a:cubicBezTo>
                  <a:lnTo>
                    <a:pt x="750" y="1947"/>
                  </a:lnTo>
                  <a:lnTo>
                    <a:pt x="1980" y="713"/>
                  </a:lnTo>
                  <a:lnTo>
                    <a:pt x="1264" y="88"/>
                  </a:lnTo>
                  <a:cubicBezTo>
                    <a:pt x="1199" y="29"/>
                    <a:pt x="1116" y="0"/>
                    <a:pt x="1032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4177736" y="4059051"/>
              <a:ext cx="36757" cy="42412"/>
            </a:xfrm>
            <a:custGeom>
              <a:avLst/>
              <a:gdLst/>
              <a:ahLst/>
              <a:cxnLst/>
              <a:rect l="l" t="t" r="r" b="b"/>
              <a:pathLst>
                <a:path w="1404" h="1620" extrusionOk="0">
                  <a:moveTo>
                    <a:pt x="553" y="0"/>
                  </a:moveTo>
                  <a:lnTo>
                    <a:pt x="140" y="414"/>
                  </a:lnTo>
                  <a:cubicBezTo>
                    <a:pt x="6" y="548"/>
                    <a:pt x="1" y="759"/>
                    <a:pt x="121" y="904"/>
                  </a:cubicBezTo>
                  <a:lnTo>
                    <a:pt x="750" y="1619"/>
                  </a:lnTo>
                  <a:lnTo>
                    <a:pt x="1404" y="966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rgbClr val="DBE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4029479" y="3885111"/>
              <a:ext cx="104144" cy="28955"/>
            </a:xfrm>
            <a:custGeom>
              <a:avLst/>
              <a:gdLst/>
              <a:ahLst/>
              <a:cxnLst/>
              <a:rect l="l" t="t" r="r" b="b"/>
              <a:pathLst>
                <a:path w="3978" h="1106" extrusionOk="0">
                  <a:moveTo>
                    <a:pt x="1989" y="0"/>
                  </a:moveTo>
                  <a:cubicBezTo>
                    <a:pt x="1321" y="0"/>
                    <a:pt x="653" y="255"/>
                    <a:pt x="144" y="764"/>
                  </a:cubicBezTo>
                  <a:cubicBezTo>
                    <a:pt x="0" y="908"/>
                    <a:pt x="131" y="1105"/>
                    <a:pt x="283" y="1105"/>
                  </a:cubicBezTo>
                  <a:cubicBezTo>
                    <a:pt x="330" y="1105"/>
                    <a:pt x="379" y="1087"/>
                    <a:pt x="423" y="1043"/>
                  </a:cubicBezTo>
                  <a:cubicBezTo>
                    <a:pt x="855" y="611"/>
                    <a:pt x="1422" y="394"/>
                    <a:pt x="1989" y="394"/>
                  </a:cubicBezTo>
                  <a:cubicBezTo>
                    <a:pt x="2556" y="394"/>
                    <a:pt x="3123" y="611"/>
                    <a:pt x="3555" y="1043"/>
                  </a:cubicBezTo>
                  <a:cubicBezTo>
                    <a:pt x="3599" y="1087"/>
                    <a:pt x="3647" y="1105"/>
                    <a:pt x="3694" y="1105"/>
                  </a:cubicBezTo>
                  <a:cubicBezTo>
                    <a:pt x="3847" y="1105"/>
                    <a:pt x="3977" y="908"/>
                    <a:pt x="3834" y="764"/>
                  </a:cubicBezTo>
                  <a:cubicBezTo>
                    <a:pt x="3324" y="255"/>
                    <a:pt x="2657" y="0"/>
                    <a:pt x="198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3943687" y="3825107"/>
              <a:ext cx="367908" cy="354477"/>
            </a:xfrm>
            <a:custGeom>
              <a:avLst/>
              <a:gdLst/>
              <a:ahLst/>
              <a:cxnLst/>
              <a:rect l="l" t="t" r="r" b="b"/>
              <a:pathLst>
                <a:path w="14053" h="13540" extrusionOk="0">
                  <a:moveTo>
                    <a:pt x="8898" y="8192"/>
                  </a:moveTo>
                  <a:lnTo>
                    <a:pt x="9426" y="8720"/>
                  </a:lnTo>
                  <a:lnTo>
                    <a:pt x="9090" y="9057"/>
                  </a:lnTo>
                  <a:lnTo>
                    <a:pt x="8557" y="8528"/>
                  </a:lnTo>
                  <a:cubicBezTo>
                    <a:pt x="8677" y="8418"/>
                    <a:pt x="8792" y="8307"/>
                    <a:pt x="8898" y="8192"/>
                  </a:cubicBezTo>
                  <a:close/>
                  <a:moveTo>
                    <a:pt x="5262" y="395"/>
                  </a:moveTo>
                  <a:cubicBezTo>
                    <a:pt x="6965" y="395"/>
                    <a:pt x="8530" y="1355"/>
                    <a:pt x="9296" y="2888"/>
                  </a:cubicBezTo>
                  <a:cubicBezTo>
                    <a:pt x="10094" y="4483"/>
                    <a:pt x="9873" y="6395"/>
                    <a:pt x="8734" y="7769"/>
                  </a:cubicBezTo>
                  <a:lnTo>
                    <a:pt x="8730" y="7779"/>
                  </a:lnTo>
                  <a:cubicBezTo>
                    <a:pt x="8552" y="7990"/>
                    <a:pt x="8360" y="8187"/>
                    <a:pt x="8143" y="8360"/>
                  </a:cubicBezTo>
                  <a:lnTo>
                    <a:pt x="8139" y="8370"/>
                  </a:lnTo>
                  <a:cubicBezTo>
                    <a:pt x="7301" y="9061"/>
                    <a:pt x="6282" y="9403"/>
                    <a:pt x="5266" y="9403"/>
                  </a:cubicBezTo>
                  <a:cubicBezTo>
                    <a:pt x="4109" y="9403"/>
                    <a:pt x="2956" y="8959"/>
                    <a:pt x="2081" y="8081"/>
                  </a:cubicBezTo>
                  <a:cubicBezTo>
                    <a:pt x="822" y="6823"/>
                    <a:pt x="423" y="4935"/>
                    <a:pt x="1067" y="3272"/>
                  </a:cubicBezTo>
                  <a:cubicBezTo>
                    <a:pt x="1711" y="1610"/>
                    <a:pt x="3272" y="486"/>
                    <a:pt x="5054" y="400"/>
                  </a:cubicBezTo>
                  <a:cubicBezTo>
                    <a:pt x="5124" y="396"/>
                    <a:pt x="5193" y="395"/>
                    <a:pt x="5262" y="395"/>
                  </a:cubicBezTo>
                  <a:close/>
                  <a:moveTo>
                    <a:pt x="9969" y="8807"/>
                  </a:moveTo>
                  <a:cubicBezTo>
                    <a:pt x="10007" y="8807"/>
                    <a:pt x="10045" y="8820"/>
                    <a:pt x="10075" y="8845"/>
                  </a:cubicBezTo>
                  <a:lnTo>
                    <a:pt x="10632" y="9330"/>
                  </a:lnTo>
                  <a:lnTo>
                    <a:pt x="9695" y="10262"/>
                  </a:lnTo>
                  <a:lnTo>
                    <a:pt x="9210" y="9710"/>
                  </a:lnTo>
                  <a:cubicBezTo>
                    <a:pt x="9157" y="9647"/>
                    <a:pt x="9157" y="9551"/>
                    <a:pt x="9220" y="9489"/>
                  </a:cubicBezTo>
                  <a:lnTo>
                    <a:pt x="9854" y="8855"/>
                  </a:lnTo>
                  <a:cubicBezTo>
                    <a:pt x="9886" y="8822"/>
                    <a:pt x="9928" y="8807"/>
                    <a:pt x="9969" y="8807"/>
                  </a:cubicBezTo>
                  <a:close/>
                  <a:moveTo>
                    <a:pt x="10930" y="9595"/>
                  </a:moveTo>
                  <a:lnTo>
                    <a:pt x="13212" y="11588"/>
                  </a:lnTo>
                  <a:cubicBezTo>
                    <a:pt x="13601" y="11929"/>
                    <a:pt x="13620" y="12525"/>
                    <a:pt x="13255" y="12890"/>
                  </a:cubicBezTo>
                  <a:cubicBezTo>
                    <a:pt x="13081" y="13064"/>
                    <a:pt x="12855" y="13150"/>
                    <a:pt x="12629" y="13150"/>
                  </a:cubicBezTo>
                  <a:cubicBezTo>
                    <a:pt x="12381" y="13150"/>
                    <a:pt x="12134" y="13046"/>
                    <a:pt x="11958" y="12842"/>
                  </a:cubicBezTo>
                  <a:lnTo>
                    <a:pt x="9959" y="10565"/>
                  </a:lnTo>
                  <a:lnTo>
                    <a:pt x="10930" y="9595"/>
                  </a:lnTo>
                  <a:close/>
                  <a:moveTo>
                    <a:pt x="5268" y="0"/>
                  </a:moveTo>
                  <a:cubicBezTo>
                    <a:pt x="5162" y="0"/>
                    <a:pt x="5055" y="4"/>
                    <a:pt x="4949" y="11"/>
                  </a:cubicBezTo>
                  <a:cubicBezTo>
                    <a:pt x="3027" y="135"/>
                    <a:pt x="1355" y="1375"/>
                    <a:pt x="678" y="3176"/>
                  </a:cubicBezTo>
                  <a:cubicBezTo>
                    <a:pt x="1" y="4978"/>
                    <a:pt x="438" y="7010"/>
                    <a:pt x="1802" y="8370"/>
                  </a:cubicBezTo>
                  <a:lnTo>
                    <a:pt x="1802" y="8365"/>
                  </a:lnTo>
                  <a:cubicBezTo>
                    <a:pt x="2752" y="9317"/>
                    <a:pt x="4007" y="9803"/>
                    <a:pt x="5269" y="9803"/>
                  </a:cubicBezTo>
                  <a:cubicBezTo>
                    <a:pt x="6317" y="9803"/>
                    <a:pt x="7369" y="9468"/>
                    <a:pt x="8254" y="8787"/>
                  </a:cubicBezTo>
                  <a:lnTo>
                    <a:pt x="8830" y="9364"/>
                  </a:lnTo>
                  <a:cubicBezTo>
                    <a:pt x="8734" y="9566"/>
                    <a:pt x="8768" y="9801"/>
                    <a:pt x="8912" y="9969"/>
                  </a:cubicBezTo>
                  <a:lnTo>
                    <a:pt x="11655" y="13106"/>
                  </a:lnTo>
                  <a:cubicBezTo>
                    <a:pt x="11910" y="13394"/>
                    <a:pt x="12265" y="13539"/>
                    <a:pt x="12621" y="13539"/>
                  </a:cubicBezTo>
                  <a:cubicBezTo>
                    <a:pt x="12949" y="13539"/>
                    <a:pt x="13277" y="13415"/>
                    <a:pt x="13529" y="13164"/>
                  </a:cubicBezTo>
                  <a:cubicBezTo>
                    <a:pt x="14052" y="12640"/>
                    <a:pt x="14028" y="11780"/>
                    <a:pt x="13471" y="11290"/>
                  </a:cubicBezTo>
                  <a:lnTo>
                    <a:pt x="10339" y="8547"/>
                  </a:lnTo>
                  <a:cubicBezTo>
                    <a:pt x="10236" y="8456"/>
                    <a:pt x="10106" y="8410"/>
                    <a:pt x="9974" y="8410"/>
                  </a:cubicBezTo>
                  <a:cubicBezTo>
                    <a:pt x="9891" y="8410"/>
                    <a:pt x="9807" y="8428"/>
                    <a:pt x="9729" y="8466"/>
                  </a:cubicBezTo>
                  <a:lnTo>
                    <a:pt x="9152" y="7889"/>
                  </a:lnTo>
                  <a:cubicBezTo>
                    <a:pt x="10324" y="6361"/>
                    <a:pt x="10497" y="4291"/>
                    <a:pt x="9589" y="2590"/>
                  </a:cubicBezTo>
                  <a:cubicBezTo>
                    <a:pt x="8732" y="989"/>
                    <a:pt x="7065" y="0"/>
                    <a:pt x="5268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4087389" y="3854742"/>
              <a:ext cx="93908" cy="197371"/>
            </a:xfrm>
            <a:custGeom>
              <a:avLst/>
              <a:gdLst/>
              <a:ahLst/>
              <a:cxnLst/>
              <a:rect l="l" t="t" r="r" b="b"/>
              <a:pathLst>
                <a:path w="3587" h="7539" extrusionOk="0">
                  <a:moveTo>
                    <a:pt x="289" y="0"/>
                  </a:moveTo>
                  <a:cubicBezTo>
                    <a:pt x="56" y="0"/>
                    <a:pt x="15" y="360"/>
                    <a:pt x="267" y="397"/>
                  </a:cubicBezTo>
                  <a:cubicBezTo>
                    <a:pt x="1943" y="642"/>
                    <a:pt x="3188" y="2083"/>
                    <a:pt x="3183" y="3774"/>
                  </a:cubicBezTo>
                  <a:cubicBezTo>
                    <a:pt x="3178" y="5470"/>
                    <a:pt x="1929" y="6906"/>
                    <a:pt x="252" y="7141"/>
                  </a:cubicBezTo>
                  <a:cubicBezTo>
                    <a:pt x="0" y="7178"/>
                    <a:pt x="41" y="7538"/>
                    <a:pt x="270" y="7538"/>
                  </a:cubicBezTo>
                  <a:cubicBezTo>
                    <a:pt x="282" y="7538"/>
                    <a:pt x="293" y="7537"/>
                    <a:pt x="305" y="7535"/>
                  </a:cubicBezTo>
                  <a:cubicBezTo>
                    <a:pt x="2184" y="7271"/>
                    <a:pt x="3577" y="5671"/>
                    <a:pt x="3582" y="3774"/>
                  </a:cubicBezTo>
                  <a:cubicBezTo>
                    <a:pt x="3586" y="1881"/>
                    <a:pt x="2198" y="277"/>
                    <a:pt x="324" y="3"/>
                  </a:cubicBezTo>
                  <a:cubicBezTo>
                    <a:pt x="312" y="1"/>
                    <a:pt x="300" y="0"/>
                    <a:pt x="289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3972249" y="3854376"/>
              <a:ext cx="105532" cy="197921"/>
            </a:xfrm>
            <a:custGeom>
              <a:avLst/>
              <a:gdLst/>
              <a:ahLst/>
              <a:cxnLst/>
              <a:rect l="l" t="t" r="r" b="b"/>
              <a:pathLst>
                <a:path w="4031" h="7560" extrusionOk="0">
                  <a:moveTo>
                    <a:pt x="3755" y="1"/>
                  </a:moveTo>
                  <a:cubicBezTo>
                    <a:pt x="3746" y="1"/>
                    <a:pt x="3737" y="1"/>
                    <a:pt x="3728" y="2"/>
                  </a:cubicBezTo>
                  <a:cubicBezTo>
                    <a:pt x="2878" y="103"/>
                    <a:pt x="2085" y="487"/>
                    <a:pt x="1485" y="1093"/>
                  </a:cubicBezTo>
                  <a:cubicBezTo>
                    <a:pt x="0" y="2582"/>
                    <a:pt x="0" y="4984"/>
                    <a:pt x="1485" y="6473"/>
                  </a:cubicBezTo>
                  <a:cubicBezTo>
                    <a:pt x="2085" y="7079"/>
                    <a:pt x="2878" y="7463"/>
                    <a:pt x="3728" y="7559"/>
                  </a:cubicBezTo>
                  <a:lnTo>
                    <a:pt x="3752" y="7559"/>
                  </a:lnTo>
                  <a:cubicBezTo>
                    <a:pt x="3757" y="7559"/>
                    <a:pt x="3761" y="7559"/>
                    <a:pt x="3766" y="7559"/>
                  </a:cubicBezTo>
                  <a:cubicBezTo>
                    <a:pt x="4017" y="7559"/>
                    <a:pt x="4031" y="7179"/>
                    <a:pt x="3771" y="7165"/>
                  </a:cubicBezTo>
                  <a:cubicBezTo>
                    <a:pt x="3012" y="7079"/>
                    <a:pt x="2306" y="6733"/>
                    <a:pt x="1763" y="6190"/>
                  </a:cubicBezTo>
                  <a:cubicBezTo>
                    <a:pt x="437" y="4859"/>
                    <a:pt x="437" y="2702"/>
                    <a:pt x="1763" y="1371"/>
                  </a:cubicBezTo>
                  <a:cubicBezTo>
                    <a:pt x="2306" y="829"/>
                    <a:pt x="3012" y="487"/>
                    <a:pt x="3771" y="396"/>
                  </a:cubicBezTo>
                  <a:cubicBezTo>
                    <a:pt x="4026" y="368"/>
                    <a:pt x="3995" y="1"/>
                    <a:pt x="3755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>
            <a:spLocks noGrp="1"/>
          </p:cNvSpPr>
          <p:nvPr>
            <p:ph type="subTitle" idx="1"/>
          </p:nvPr>
        </p:nvSpPr>
        <p:spPr>
          <a:xfrm>
            <a:off x="1124450" y="3497108"/>
            <a:ext cx="2907600" cy="8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Proxima Nova"/>
                <a:ea typeface="Proxima Nova"/>
                <a:cs typeface="Proxima Nova"/>
                <a:sym typeface="Proxima Nova"/>
              </a:rPr>
              <a:t>19916 слов </a:t>
            </a:r>
            <a:endParaRPr sz="19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Proxima Nova"/>
                <a:ea typeface="Proxima Nova"/>
                <a:cs typeface="Proxima Nova"/>
                <a:sym typeface="Proxima Nova"/>
              </a:rPr>
              <a:t>42 текста</a:t>
            </a:r>
            <a:endParaRPr sz="19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2"/>
          </p:nvPr>
        </p:nvSpPr>
        <p:spPr>
          <a:xfrm>
            <a:off x="5111950" y="3497108"/>
            <a:ext cx="2907600" cy="8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Proxima Nova"/>
                <a:ea typeface="Proxima Nova"/>
                <a:cs typeface="Proxima Nova"/>
                <a:sym typeface="Proxima Nova"/>
              </a:rPr>
              <a:t> 18259 слов </a:t>
            </a:r>
            <a:br>
              <a:rPr lang="en" sz="1900" b="1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900" b="1">
                <a:latin typeface="Proxima Nova"/>
                <a:ea typeface="Proxima Nova"/>
                <a:cs typeface="Proxima Nova"/>
                <a:sym typeface="Proxima Nova"/>
              </a:rPr>
              <a:t>38 текстов</a:t>
            </a:r>
            <a:endParaRPr sz="19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720000" y="540238"/>
            <a:ext cx="77040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Создание корпусов</a:t>
            </a:r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 idx="3"/>
          </p:nvPr>
        </p:nvSpPr>
        <p:spPr>
          <a:xfrm>
            <a:off x="1124450" y="1544183"/>
            <a:ext cx="2907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Корпус 2024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6" name="Google Shape;286;p34"/>
          <p:cNvSpPr txBox="1">
            <a:spLocks noGrp="1"/>
          </p:cNvSpPr>
          <p:nvPr>
            <p:ph type="title" idx="4"/>
          </p:nvPr>
        </p:nvSpPr>
        <p:spPr>
          <a:xfrm>
            <a:off x="5111950" y="1544183"/>
            <a:ext cx="2907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Корпус 1994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7" name="Google Shape;287;p34"/>
          <p:cNvSpPr/>
          <p:nvPr/>
        </p:nvSpPr>
        <p:spPr>
          <a:xfrm>
            <a:off x="2065100" y="2291083"/>
            <a:ext cx="1026300" cy="10263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4"/>
          <p:cNvSpPr/>
          <p:nvPr/>
        </p:nvSpPr>
        <p:spPr>
          <a:xfrm>
            <a:off x="6052600" y="2291083"/>
            <a:ext cx="1026300" cy="10263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2344480" y="2550864"/>
            <a:ext cx="467521" cy="467228"/>
            <a:chOff x="4019983" y="1522468"/>
            <a:chExt cx="373479" cy="373245"/>
          </a:xfrm>
        </p:grpSpPr>
        <p:sp>
          <p:nvSpPr>
            <p:cNvPr id="290" name="Google Shape;290;p34"/>
            <p:cNvSpPr/>
            <p:nvPr/>
          </p:nvSpPr>
          <p:spPr>
            <a:xfrm>
              <a:off x="4252793" y="1529732"/>
              <a:ext cx="42591" cy="92535"/>
            </a:xfrm>
            <a:custGeom>
              <a:avLst/>
              <a:gdLst/>
              <a:ahLst/>
              <a:cxnLst/>
              <a:rect l="l" t="t" r="r" b="b"/>
              <a:pathLst>
                <a:path w="1454" h="3159" extrusionOk="0">
                  <a:moveTo>
                    <a:pt x="0" y="1"/>
                  </a:moveTo>
                  <a:lnTo>
                    <a:pt x="1454" y="1"/>
                  </a:lnTo>
                  <a:lnTo>
                    <a:pt x="1454" y="3159"/>
                  </a:lnTo>
                  <a:lnTo>
                    <a:pt x="0" y="31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4116733" y="1663507"/>
              <a:ext cx="176780" cy="176868"/>
            </a:xfrm>
            <a:custGeom>
              <a:avLst/>
              <a:gdLst/>
              <a:ahLst/>
              <a:cxnLst/>
              <a:rect l="l" t="t" r="r" b="b"/>
              <a:pathLst>
                <a:path w="6035" h="6038" extrusionOk="0">
                  <a:moveTo>
                    <a:pt x="6034" y="3016"/>
                  </a:moveTo>
                  <a:cubicBezTo>
                    <a:pt x="6034" y="1351"/>
                    <a:pt x="4681" y="0"/>
                    <a:pt x="3016" y="0"/>
                  </a:cubicBezTo>
                  <a:cubicBezTo>
                    <a:pt x="1350" y="0"/>
                    <a:pt x="0" y="1354"/>
                    <a:pt x="0" y="3016"/>
                  </a:cubicBezTo>
                  <a:cubicBezTo>
                    <a:pt x="0" y="4685"/>
                    <a:pt x="1353" y="6038"/>
                    <a:pt x="3016" y="6038"/>
                  </a:cubicBezTo>
                  <a:cubicBezTo>
                    <a:pt x="4684" y="6038"/>
                    <a:pt x="6034" y="4685"/>
                    <a:pt x="6034" y="30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4197696" y="1744645"/>
              <a:ext cx="14676" cy="14500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49" y="1"/>
                  </a:moveTo>
                  <a:cubicBezTo>
                    <a:pt x="112" y="1"/>
                    <a:pt x="1" y="112"/>
                    <a:pt x="1" y="246"/>
                  </a:cubicBezTo>
                  <a:cubicBezTo>
                    <a:pt x="1" y="383"/>
                    <a:pt x="112" y="495"/>
                    <a:pt x="252" y="495"/>
                  </a:cubicBezTo>
                  <a:cubicBezTo>
                    <a:pt x="391" y="495"/>
                    <a:pt x="500" y="386"/>
                    <a:pt x="497" y="246"/>
                  </a:cubicBezTo>
                  <a:cubicBezTo>
                    <a:pt x="497" y="112"/>
                    <a:pt x="386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4019983" y="1522468"/>
              <a:ext cx="373479" cy="373245"/>
            </a:xfrm>
            <a:custGeom>
              <a:avLst/>
              <a:gdLst/>
              <a:ahLst/>
              <a:cxnLst/>
              <a:rect l="l" t="t" r="r" b="b"/>
              <a:pathLst>
                <a:path w="12750" h="12742" extrusionOk="0">
                  <a:moveTo>
                    <a:pt x="9156" y="494"/>
                  </a:moveTo>
                  <a:lnTo>
                    <a:pt x="9156" y="3156"/>
                  </a:lnTo>
                  <a:lnTo>
                    <a:pt x="4190" y="3156"/>
                  </a:lnTo>
                  <a:lnTo>
                    <a:pt x="4190" y="494"/>
                  </a:lnTo>
                  <a:close/>
                  <a:moveTo>
                    <a:pt x="10512" y="494"/>
                  </a:moveTo>
                  <a:lnTo>
                    <a:pt x="12247" y="3058"/>
                  </a:lnTo>
                  <a:lnTo>
                    <a:pt x="12253" y="12247"/>
                  </a:lnTo>
                  <a:lnTo>
                    <a:pt x="499" y="12247"/>
                  </a:lnTo>
                  <a:lnTo>
                    <a:pt x="499" y="494"/>
                  </a:lnTo>
                  <a:lnTo>
                    <a:pt x="3691" y="494"/>
                  </a:lnTo>
                  <a:lnTo>
                    <a:pt x="3691" y="3407"/>
                  </a:lnTo>
                  <a:cubicBezTo>
                    <a:pt x="3691" y="3543"/>
                    <a:pt x="3803" y="3655"/>
                    <a:pt x="3939" y="3655"/>
                  </a:cubicBezTo>
                  <a:lnTo>
                    <a:pt x="9399" y="3655"/>
                  </a:lnTo>
                  <a:cubicBezTo>
                    <a:pt x="9536" y="3655"/>
                    <a:pt x="9647" y="3543"/>
                    <a:pt x="9647" y="3407"/>
                  </a:cubicBezTo>
                  <a:lnTo>
                    <a:pt x="9647" y="494"/>
                  </a:lnTo>
                  <a:close/>
                  <a:moveTo>
                    <a:pt x="248" y="0"/>
                  </a:moveTo>
                  <a:cubicBezTo>
                    <a:pt x="112" y="0"/>
                    <a:pt x="0" y="112"/>
                    <a:pt x="0" y="249"/>
                  </a:cubicBezTo>
                  <a:lnTo>
                    <a:pt x="0" y="12496"/>
                  </a:lnTo>
                  <a:cubicBezTo>
                    <a:pt x="0" y="12630"/>
                    <a:pt x="112" y="12741"/>
                    <a:pt x="248" y="12741"/>
                  </a:cubicBezTo>
                  <a:lnTo>
                    <a:pt x="12498" y="12741"/>
                  </a:lnTo>
                  <a:cubicBezTo>
                    <a:pt x="12635" y="12741"/>
                    <a:pt x="12747" y="12630"/>
                    <a:pt x="12747" y="12496"/>
                  </a:cubicBezTo>
                  <a:lnTo>
                    <a:pt x="12747" y="2985"/>
                  </a:lnTo>
                  <a:cubicBezTo>
                    <a:pt x="12749" y="2932"/>
                    <a:pt x="12733" y="2888"/>
                    <a:pt x="12705" y="2846"/>
                  </a:cubicBezTo>
                  <a:lnTo>
                    <a:pt x="10852" y="109"/>
                  </a:lnTo>
                  <a:cubicBezTo>
                    <a:pt x="10805" y="39"/>
                    <a:pt x="10727" y="0"/>
                    <a:pt x="10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4144004" y="1690807"/>
              <a:ext cx="122208" cy="122208"/>
            </a:xfrm>
            <a:custGeom>
              <a:avLst/>
              <a:gdLst/>
              <a:ahLst/>
              <a:cxnLst/>
              <a:rect l="l" t="t" r="r" b="b"/>
              <a:pathLst>
                <a:path w="4172" h="4172" extrusionOk="0">
                  <a:moveTo>
                    <a:pt x="2085" y="500"/>
                  </a:moveTo>
                  <a:cubicBezTo>
                    <a:pt x="2961" y="500"/>
                    <a:pt x="3672" y="1211"/>
                    <a:pt x="3672" y="2084"/>
                  </a:cubicBezTo>
                  <a:cubicBezTo>
                    <a:pt x="3672" y="2960"/>
                    <a:pt x="2961" y="3672"/>
                    <a:pt x="2085" y="3672"/>
                  </a:cubicBezTo>
                  <a:cubicBezTo>
                    <a:pt x="1212" y="3672"/>
                    <a:pt x="500" y="2960"/>
                    <a:pt x="500" y="2084"/>
                  </a:cubicBezTo>
                  <a:cubicBezTo>
                    <a:pt x="500" y="1211"/>
                    <a:pt x="1212" y="500"/>
                    <a:pt x="2085" y="500"/>
                  </a:cubicBezTo>
                  <a:close/>
                  <a:moveTo>
                    <a:pt x="2085" y="0"/>
                  </a:moveTo>
                  <a:cubicBezTo>
                    <a:pt x="936" y="0"/>
                    <a:pt x="1" y="935"/>
                    <a:pt x="1" y="2084"/>
                  </a:cubicBezTo>
                  <a:cubicBezTo>
                    <a:pt x="1" y="3236"/>
                    <a:pt x="936" y="4171"/>
                    <a:pt x="2085" y="4171"/>
                  </a:cubicBezTo>
                  <a:cubicBezTo>
                    <a:pt x="3237" y="4171"/>
                    <a:pt x="4172" y="3236"/>
                    <a:pt x="4172" y="2084"/>
                  </a:cubicBezTo>
                  <a:cubicBezTo>
                    <a:pt x="4172" y="935"/>
                    <a:pt x="3237" y="0"/>
                    <a:pt x="20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4051442" y="1553839"/>
              <a:ext cx="48069" cy="48010"/>
            </a:xfrm>
            <a:custGeom>
              <a:avLst/>
              <a:gdLst/>
              <a:ahLst/>
              <a:cxnLst/>
              <a:rect l="l" t="t" r="r" b="b"/>
              <a:pathLst>
                <a:path w="1641" h="1639" extrusionOk="0">
                  <a:moveTo>
                    <a:pt x="820" y="497"/>
                  </a:moveTo>
                  <a:cubicBezTo>
                    <a:pt x="999" y="497"/>
                    <a:pt x="1141" y="639"/>
                    <a:pt x="1141" y="818"/>
                  </a:cubicBezTo>
                  <a:cubicBezTo>
                    <a:pt x="1141" y="997"/>
                    <a:pt x="999" y="1139"/>
                    <a:pt x="820" y="1139"/>
                  </a:cubicBezTo>
                  <a:cubicBezTo>
                    <a:pt x="642" y="1139"/>
                    <a:pt x="499" y="997"/>
                    <a:pt x="499" y="818"/>
                  </a:cubicBezTo>
                  <a:cubicBezTo>
                    <a:pt x="499" y="639"/>
                    <a:pt x="642" y="497"/>
                    <a:pt x="820" y="497"/>
                  </a:cubicBezTo>
                  <a:close/>
                  <a:moveTo>
                    <a:pt x="820" y="1"/>
                  </a:moveTo>
                  <a:cubicBezTo>
                    <a:pt x="368" y="1"/>
                    <a:pt x="0" y="369"/>
                    <a:pt x="0" y="818"/>
                  </a:cubicBezTo>
                  <a:cubicBezTo>
                    <a:pt x="0" y="1270"/>
                    <a:pt x="371" y="1638"/>
                    <a:pt x="820" y="1638"/>
                  </a:cubicBezTo>
                  <a:cubicBezTo>
                    <a:pt x="1269" y="1638"/>
                    <a:pt x="1641" y="1270"/>
                    <a:pt x="1641" y="818"/>
                  </a:cubicBezTo>
                  <a:cubicBezTo>
                    <a:pt x="1638" y="369"/>
                    <a:pt x="1275" y="1"/>
                    <a:pt x="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4051442" y="1816321"/>
              <a:ext cx="48069" cy="48069"/>
            </a:xfrm>
            <a:custGeom>
              <a:avLst/>
              <a:gdLst/>
              <a:ahLst/>
              <a:cxnLst/>
              <a:rect l="l" t="t" r="r" b="b"/>
              <a:pathLst>
                <a:path w="1641" h="1641" extrusionOk="0">
                  <a:moveTo>
                    <a:pt x="820" y="500"/>
                  </a:moveTo>
                  <a:cubicBezTo>
                    <a:pt x="999" y="500"/>
                    <a:pt x="1141" y="642"/>
                    <a:pt x="1141" y="821"/>
                  </a:cubicBezTo>
                  <a:cubicBezTo>
                    <a:pt x="1141" y="999"/>
                    <a:pt x="999" y="1141"/>
                    <a:pt x="820" y="1141"/>
                  </a:cubicBezTo>
                  <a:cubicBezTo>
                    <a:pt x="642" y="1141"/>
                    <a:pt x="499" y="999"/>
                    <a:pt x="499" y="821"/>
                  </a:cubicBezTo>
                  <a:cubicBezTo>
                    <a:pt x="499" y="642"/>
                    <a:pt x="642" y="500"/>
                    <a:pt x="820" y="500"/>
                  </a:cubicBezTo>
                  <a:close/>
                  <a:moveTo>
                    <a:pt x="820" y="0"/>
                  </a:moveTo>
                  <a:cubicBezTo>
                    <a:pt x="368" y="0"/>
                    <a:pt x="0" y="371"/>
                    <a:pt x="0" y="821"/>
                  </a:cubicBezTo>
                  <a:cubicBezTo>
                    <a:pt x="0" y="1270"/>
                    <a:pt x="371" y="1641"/>
                    <a:pt x="820" y="1641"/>
                  </a:cubicBezTo>
                  <a:cubicBezTo>
                    <a:pt x="1269" y="1641"/>
                    <a:pt x="1641" y="1270"/>
                    <a:pt x="1641" y="821"/>
                  </a:cubicBezTo>
                  <a:cubicBezTo>
                    <a:pt x="1638" y="366"/>
                    <a:pt x="1275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4313896" y="1816321"/>
              <a:ext cx="48010" cy="48069"/>
            </a:xfrm>
            <a:custGeom>
              <a:avLst/>
              <a:gdLst/>
              <a:ahLst/>
              <a:cxnLst/>
              <a:rect l="l" t="t" r="r" b="b"/>
              <a:pathLst>
                <a:path w="1639" h="1641" extrusionOk="0">
                  <a:moveTo>
                    <a:pt x="824" y="500"/>
                  </a:moveTo>
                  <a:cubicBezTo>
                    <a:pt x="1000" y="500"/>
                    <a:pt x="1142" y="642"/>
                    <a:pt x="1142" y="821"/>
                  </a:cubicBezTo>
                  <a:cubicBezTo>
                    <a:pt x="1142" y="999"/>
                    <a:pt x="1000" y="1141"/>
                    <a:pt x="824" y="1141"/>
                  </a:cubicBezTo>
                  <a:cubicBezTo>
                    <a:pt x="645" y="1141"/>
                    <a:pt x="503" y="999"/>
                    <a:pt x="503" y="821"/>
                  </a:cubicBezTo>
                  <a:cubicBezTo>
                    <a:pt x="498" y="642"/>
                    <a:pt x="645" y="500"/>
                    <a:pt x="824" y="500"/>
                  </a:cubicBezTo>
                  <a:close/>
                  <a:moveTo>
                    <a:pt x="818" y="0"/>
                  </a:moveTo>
                  <a:cubicBezTo>
                    <a:pt x="369" y="0"/>
                    <a:pt x="1" y="366"/>
                    <a:pt x="1" y="821"/>
                  </a:cubicBezTo>
                  <a:cubicBezTo>
                    <a:pt x="1" y="1270"/>
                    <a:pt x="369" y="1641"/>
                    <a:pt x="818" y="1641"/>
                  </a:cubicBezTo>
                  <a:cubicBezTo>
                    <a:pt x="1270" y="1641"/>
                    <a:pt x="1639" y="1270"/>
                    <a:pt x="1639" y="821"/>
                  </a:cubicBezTo>
                  <a:cubicBezTo>
                    <a:pt x="1639" y="366"/>
                    <a:pt x="1270" y="0"/>
                    <a:pt x="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8" name="Google Shape;298;p34"/>
          <p:cNvCxnSpPr/>
          <p:nvPr/>
        </p:nvCxnSpPr>
        <p:spPr>
          <a:xfrm>
            <a:off x="1288674" y="286125"/>
            <a:ext cx="649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9" name="Google Shape;299;p34"/>
          <p:cNvGrpSpPr/>
          <p:nvPr/>
        </p:nvGrpSpPr>
        <p:grpSpPr>
          <a:xfrm>
            <a:off x="6332143" y="2550864"/>
            <a:ext cx="467521" cy="467228"/>
            <a:chOff x="4019983" y="1522468"/>
            <a:chExt cx="373479" cy="373245"/>
          </a:xfrm>
        </p:grpSpPr>
        <p:sp>
          <p:nvSpPr>
            <p:cNvPr id="300" name="Google Shape;300;p34"/>
            <p:cNvSpPr/>
            <p:nvPr/>
          </p:nvSpPr>
          <p:spPr>
            <a:xfrm>
              <a:off x="4252793" y="1529732"/>
              <a:ext cx="42591" cy="92535"/>
            </a:xfrm>
            <a:custGeom>
              <a:avLst/>
              <a:gdLst/>
              <a:ahLst/>
              <a:cxnLst/>
              <a:rect l="l" t="t" r="r" b="b"/>
              <a:pathLst>
                <a:path w="1454" h="3159" extrusionOk="0">
                  <a:moveTo>
                    <a:pt x="0" y="1"/>
                  </a:moveTo>
                  <a:lnTo>
                    <a:pt x="1454" y="1"/>
                  </a:lnTo>
                  <a:lnTo>
                    <a:pt x="1454" y="3159"/>
                  </a:lnTo>
                  <a:lnTo>
                    <a:pt x="0" y="31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4116733" y="1663507"/>
              <a:ext cx="176780" cy="176868"/>
            </a:xfrm>
            <a:custGeom>
              <a:avLst/>
              <a:gdLst/>
              <a:ahLst/>
              <a:cxnLst/>
              <a:rect l="l" t="t" r="r" b="b"/>
              <a:pathLst>
                <a:path w="6035" h="6038" extrusionOk="0">
                  <a:moveTo>
                    <a:pt x="6034" y="3016"/>
                  </a:moveTo>
                  <a:cubicBezTo>
                    <a:pt x="6034" y="1351"/>
                    <a:pt x="4681" y="0"/>
                    <a:pt x="3016" y="0"/>
                  </a:cubicBezTo>
                  <a:cubicBezTo>
                    <a:pt x="1350" y="0"/>
                    <a:pt x="0" y="1354"/>
                    <a:pt x="0" y="3016"/>
                  </a:cubicBezTo>
                  <a:cubicBezTo>
                    <a:pt x="0" y="4685"/>
                    <a:pt x="1353" y="6038"/>
                    <a:pt x="3016" y="6038"/>
                  </a:cubicBezTo>
                  <a:cubicBezTo>
                    <a:pt x="4684" y="6038"/>
                    <a:pt x="6034" y="4685"/>
                    <a:pt x="6034" y="30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4197696" y="1744645"/>
              <a:ext cx="14676" cy="14500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49" y="1"/>
                  </a:moveTo>
                  <a:cubicBezTo>
                    <a:pt x="112" y="1"/>
                    <a:pt x="1" y="112"/>
                    <a:pt x="1" y="246"/>
                  </a:cubicBezTo>
                  <a:cubicBezTo>
                    <a:pt x="1" y="383"/>
                    <a:pt x="112" y="495"/>
                    <a:pt x="252" y="495"/>
                  </a:cubicBezTo>
                  <a:cubicBezTo>
                    <a:pt x="391" y="495"/>
                    <a:pt x="500" y="386"/>
                    <a:pt x="497" y="246"/>
                  </a:cubicBezTo>
                  <a:cubicBezTo>
                    <a:pt x="497" y="112"/>
                    <a:pt x="386" y="1"/>
                    <a:pt x="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4019983" y="1522468"/>
              <a:ext cx="373479" cy="373245"/>
            </a:xfrm>
            <a:custGeom>
              <a:avLst/>
              <a:gdLst/>
              <a:ahLst/>
              <a:cxnLst/>
              <a:rect l="l" t="t" r="r" b="b"/>
              <a:pathLst>
                <a:path w="12750" h="12742" extrusionOk="0">
                  <a:moveTo>
                    <a:pt x="9156" y="494"/>
                  </a:moveTo>
                  <a:lnTo>
                    <a:pt x="9156" y="3156"/>
                  </a:lnTo>
                  <a:lnTo>
                    <a:pt x="4190" y="3156"/>
                  </a:lnTo>
                  <a:lnTo>
                    <a:pt x="4190" y="494"/>
                  </a:lnTo>
                  <a:close/>
                  <a:moveTo>
                    <a:pt x="10512" y="494"/>
                  </a:moveTo>
                  <a:lnTo>
                    <a:pt x="12247" y="3058"/>
                  </a:lnTo>
                  <a:lnTo>
                    <a:pt x="12253" y="12247"/>
                  </a:lnTo>
                  <a:lnTo>
                    <a:pt x="499" y="12247"/>
                  </a:lnTo>
                  <a:lnTo>
                    <a:pt x="499" y="494"/>
                  </a:lnTo>
                  <a:lnTo>
                    <a:pt x="3691" y="494"/>
                  </a:lnTo>
                  <a:lnTo>
                    <a:pt x="3691" y="3407"/>
                  </a:lnTo>
                  <a:cubicBezTo>
                    <a:pt x="3691" y="3543"/>
                    <a:pt x="3803" y="3655"/>
                    <a:pt x="3939" y="3655"/>
                  </a:cubicBezTo>
                  <a:lnTo>
                    <a:pt x="9399" y="3655"/>
                  </a:lnTo>
                  <a:cubicBezTo>
                    <a:pt x="9536" y="3655"/>
                    <a:pt x="9647" y="3543"/>
                    <a:pt x="9647" y="3407"/>
                  </a:cubicBezTo>
                  <a:lnTo>
                    <a:pt x="9647" y="494"/>
                  </a:lnTo>
                  <a:close/>
                  <a:moveTo>
                    <a:pt x="248" y="0"/>
                  </a:moveTo>
                  <a:cubicBezTo>
                    <a:pt x="112" y="0"/>
                    <a:pt x="0" y="112"/>
                    <a:pt x="0" y="249"/>
                  </a:cubicBezTo>
                  <a:lnTo>
                    <a:pt x="0" y="12496"/>
                  </a:lnTo>
                  <a:cubicBezTo>
                    <a:pt x="0" y="12630"/>
                    <a:pt x="112" y="12741"/>
                    <a:pt x="248" y="12741"/>
                  </a:cubicBezTo>
                  <a:lnTo>
                    <a:pt x="12498" y="12741"/>
                  </a:lnTo>
                  <a:cubicBezTo>
                    <a:pt x="12635" y="12741"/>
                    <a:pt x="12747" y="12630"/>
                    <a:pt x="12747" y="12496"/>
                  </a:cubicBezTo>
                  <a:lnTo>
                    <a:pt x="12747" y="2985"/>
                  </a:lnTo>
                  <a:cubicBezTo>
                    <a:pt x="12749" y="2932"/>
                    <a:pt x="12733" y="2888"/>
                    <a:pt x="12705" y="2846"/>
                  </a:cubicBezTo>
                  <a:lnTo>
                    <a:pt x="10852" y="109"/>
                  </a:lnTo>
                  <a:cubicBezTo>
                    <a:pt x="10805" y="39"/>
                    <a:pt x="10727" y="0"/>
                    <a:pt x="10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4144004" y="1690807"/>
              <a:ext cx="122208" cy="122208"/>
            </a:xfrm>
            <a:custGeom>
              <a:avLst/>
              <a:gdLst/>
              <a:ahLst/>
              <a:cxnLst/>
              <a:rect l="l" t="t" r="r" b="b"/>
              <a:pathLst>
                <a:path w="4172" h="4172" extrusionOk="0">
                  <a:moveTo>
                    <a:pt x="2085" y="500"/>
                  </a:moveTo>
                  <a:cubicBezTo>
                    <a:pt x="2961" y="500"/>
                    <a:pt x="3672" y="1211"/>
                    <a:pt x="3672" y="2084"/>
                  </a:cubicBezTo>
                  <a:cubicBezTo>
                    <a:pt x="3672" y="2960"/>
                    <a:pt x="2961" y="3672"/>
                    <a:pt x="2085" y="3672"/>
                  </a:cubicBezTo>
                  <a:cubicBezTo>
                    <a:pt x="1212" y="3672"/>
                    <a:pt x="500" y="2960"/>
                    <a:pt x="500" y="2084"/>
                  </a:cubicBezTo>
                  <a:cubicBezTo>
                    <a:pt x="500" y="1211"/>
                    <a:pt x="1212" y="500"/>
                    <a:pt x="2085" y="500"/>
                  </a:cubicBezTo>
                  <a:close/>
                  <a:moveTo>
                    <a:pt x="2085" y="0"/>
                  </a:moveTo>
                  <a:cubicBezTo>
                    <a:pt x="936" y="0"/>
                    <a:pt x="1" y="935"/>
                    <a:pt x="1" y="2084"/>
                  </a:cubicBezTo>
                  <a:cubicBezTo>
                    <a:pt x="1" y="3236"/>
                    <a:pt x="936" y="4171"/>
                    <a:pt x="2085" y="4171"/>
                  </a:cubicBezTo>
                  <a:cubicBezTo>
                    <a:pt x="3237" y="4171"/>
                    <a:pt x="4172" y="3236"/>
                    <a:pt x="4172" y="2084"/>
                  </a:cubicBezTo>
                  <a:cubicBezTo>
                    <a:pt x="4172" y="935"/>
                    <a:pt x="3237" y="0"/>
                    <a:pt x="20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4051442" y="1553839"/>
              <a:ext cx="48069" cy="48010"/>
            </a:xfrm>
            <a:custGeom>
              <a:avLst/>
              <a:gdLst/>
              <a:ahLst/>
              <a:cxnLst/>
              <a:rect l="l" t="t" r="r" b="b"/>
              <a:pathLst>
                <a:path w="1641" h="1639" extrusionOk="0">
                  <a:moveTo>
                    <a:pt x="820" y="497"/>
                  </a:moveTo>
                  <a:cubicBezTo>
                    <a:pt x="999" y="497"/>
                    <a:pt x="1141" y="639"/>
                    <a:pt x="1141" y="818"/>
                  </a:cubicBezTo>
                  <a:cubicBezTo>
                    <a:pt x="1141" y="997"/>
                    <a:pt x="999" y="1139"/>
                    <a:pt x="820" y="1139"/>
                  </a:cubicBezTo>
                  <a:cubicBezTo>
                    <a:pt x="642" y="1139"/>
                    <a:pt x="499" y="997"/>
                    <a:pt x="499" y="818"/>
                  </a:cubicBezTo>
                  <a:cubicBezTo>
                    <a:pt x="499" y="639"/>
                    <a:pt x="642" y="497"/>
                    <a:pt x="820" y="497"/>
                  </a:cubicBezTo>
                  <a:close/>
                  <a:moveTo>
                    <a:pt x="820" y="1"/>
                  </a:moveTo>
                  <a:cubicBezTo>
                    <a:pt x="368" y="1"/>
                    <a:pt x="0" y="369"/>
                    <a:pt x="0" y="818"/>
                  </a:cubicBezTo>
                  <a:cubicBezTo>
                    <a:pt x="0" y="1270"/>
                    <a:pt x="371" y="1638"/>
                    <a:pt x="820" y="1638"/>
                  </a:cubicBezTo>
                  <a:cubicBezTo>
                    <a:pt x="1269" y="1638"/>
                    <a:pt x="1641" y="1270"/>
                    <a:pt x="1641" y="818"/>
                  </a:cubicBezTo>
                  <a:cubicBezTo>
                    <a:pt x="1638" y="369"/>
                    <a:pt x="1275" y="1"/>
                    <a:pt x="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4051442" y="1816321"/>
              <a:ext cx="48069" cy="48069"/>
            </a:xfrm>
            <a:custGeom>
              <a:avLst/>
              <a:gdLst/>
              <a:ahLst/>
              <a:cxnLst/>
              <a:rect l="l" t="t" r="r" b="b"/>
              <a:pathLst>
                <a:path w="1641" h="1641" extrusionOk="0">
                  <a:moveTo>
                    <a:pt x="820" y="500"/>
                  </a:moveTo>
                  <a:cubicBezTo>
                    <a:pt x="999" y="500"/>
                    <a:pt x="1141" y="642"/>
                    <a:pt x="1141" y="821"/>
                  </a:cubicBezTo>
                  <a:cubicBezTo>
                    <a:pt x="1141" y="999"/>
                    <a:pt x="999" y="1141"/>
                    <a:pt x="820" y="1141"/>
                  </a:cubicBezTo>
                  <a:cubicBezTo>
                    <a:pt x="642" y="1141"/>
                    <a:pt x="499" y="999"/>
                    <a:pt x="499" y="821"/>
                  </a:cubicBezTo>
                  <a:cubicBezTo>
                    <a:pt x="499" y="642"/>
                    <a:pt x="642" y="500"/>
                    <a:pt x="820" y="500"/>
                  </a:cubicBezTo>
                  <a:close/>
                  <a:moveTo>
                    <a:pt x="820" y="0"/>
                  </a:moveTo>
                  <a:cubicBezTo>
                    <a:pt x="368" y="0"/>
                    <a:pt x="0" y="371"/>
                    <a:pt x="0" y="821"/>
                  </a:cubicBezTo>
                  <a:cubicBezTo>
                    <a:pt x="0" y="1270"/>
                    <a:pt x="371" y="1641"/>
                    <a:pt x="820" y="1641"/>
                  </a:cubicBezTo>
                  <a:cubicBezTo>
                    <a:pt x="1269" y="1641"/>
                    <a:pt x="1641" y="1270"/>
                    <a:pt x="1641" y="821"/>
                  </a:cubicBezTo>
                  <a:cubicBezTo>
                    <a:pt x="1638" y="366"/>
                    <a:pt x="1275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4313896" y="1816321"/>
              <a:ext cx="48010" cy="48069"/>
            </a:xfrm>
            <a:custGeom>
              <a:avLst/>
              <a:gdLst/>
              <a:ahLst/>
              <a:cxnLst/>
              <a:rect l="l" t="t" r="r" b="b"/>
              <a:pathLst>
                <a:path w="1639" h="1641" extrusionOk="0">
                  <a:moveTo>
                    <a:pt x="824" y="500"/>
                  </a:moveTo>
                  <a:cubicBezTo>
                    <a:pt x="1000" y="500"/>
                    <a:pt x="1142" y="642"/>
                    <a:pt x="1142" y="821"/>
                  </a:cubicBezTo>
                  <a:cubicBezTo>
                    <a:pt x="1142" y="999"/>
                    <a:pt x="1000" y="1141"/>
                    <a:pt x="824" y="1141"/>
                  </a:cubicBezTo>
                  <a:cubicBezTo>
                    <a:pt x="645" y="1141"/>
                    <a:pt x="503" y="999"/>
                    <a:pt x="503" y="821"/>
                  </a:cubicBezTo>
                  <a:cubicBezTo>
                    <a:pt x="498" y="642"/>
                    <a:pt x="645" y="500"/>
                    <a:pt x="824" y="500"/>
                  </a:cubicBezTo>
                  <a:close/>
                  <a:moveTo>
                    <a:pt x="818" y="0"/>
                  </a:moveTo>
                  <a:cubicBezTo>
                    <a:pt x="369" y="0"/>
                    <a:pt x="1" y="366"/>
                    <a:pt x="1" y="821"/>
                  </a:cubicBezTo>
                  <a:cubicBezTo>
                    <a:pt x="1" y="1270"/>
                    <a:pt x="369" y="1641"/>
                    <a:pt x="818" y="1641"/>
                  </a:cubicBezTo>
                  <a:cubicBezTo>
                    <a:pt x="1270" y="1641"/>
                    <a:pt x="1639" y="1270"/>
                    <a:pt x="1639" y="821"/>
                  </a:cubicBezTo>
                  <a:cubicBezTo>
                    <a:pt x="1639" y="366"/>
                    <a:pt x="1270" y="0"/>
                    <a:pt x="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>
            <a:spLocks noGrp="1"/>
          </p:cNvSpPr>
          <p:nvPr>
            <p:ph type="subTitle" idx="1"/>
          </p:nvPr>
        </p:nvSpPr>
        <p:spPr>
          <a:xfrm>
            <a:off x="444500" y="1528475"/>
            <a:ext cx="2872200" cy="23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Функция предобработки текста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13" name="Google Shape;313;p35"/>
          <p:cNvCxnSpPr/>
          <p:nvPr/>
        </p:nvCxnSpPr>
        <p:spPr>
          <a:xfrm>
            <a:off x="1288674" y="286125"/>
            <a:ext cx="649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720000" y="540238"/>
            <a:ext cx="77040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mpact"/>
                <a:ea typeface="Impact"/>
                <a:cs typeface="Impact"/>
                <a:sym typeface="Impact"/>
              </a:rPr>
              <a:t>Написание программы</a:t>
            </a:r>
            <a:endParaRPr/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575" y="1403863"/>
            <a:ext cx="5265875" cy="25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>
            <a:spLocks noGrp="1"/>
          </p:cNvSpPr>
          <p:nvPr>
            <p:ph type="subTitle" idx="1"/>
          </p:nvPr>
        </p:nvSpPr>
        <p:spPr>
          <a:xfrm>
            <a:off x="444500" y="1528475"/>
            <a:ext cx="2872200" cy="23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8575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2. Функция</a:t>
            </a:r>
            <a:br>
              <a:rPr lang="en" b="1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построения </a:t>
            </a:r>
            <a:br>
              <a:rPr lang="en" b="1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n-граммной </a:t>
            </a:r>
            <a:br>
              <a:rPr lang="en" b="1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модели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1" name="Google Shape;321;p36"/>
          <p:cNvCxnSpPr/>
          <p:nvPr/>
        </p:nvCxnSpPr>
        <p:spPr>
          <a:xfrm>
            <a:off x="1288674" y="286125"/>
            <a:ext cx="649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2" name="Google Shape;3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575" y="1403875"/>
            <a:ext cx="4789799" cy="267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6"/>
          <p:cNvSpPr txBox="1">
            <a:spLocks noGrp="1"/>
          </p:cNvSpPr>
          <p:nvPr>
            <p:ph type="title"/>
          </p:nvPr>
        </p:nvSpPr>
        <p:spPr>
          <a:xfrm>
            <a:off x="720000" y="540238"/>
            <a:ext cx="77040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mpact"/>
                <a:ea typeface="Impact"/>
                <a:cs typeface="Impact"/>
                <a:sym typeface="Impact"/>
              </a:rPr>
              <a:t>Написание программы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 txBox="1">
            <a:spLocks noGrp="1"/>
          </p:cNvSpPr>
          <p:nvPr>
            <p:ph type="subTitle" idx="1"/>
          </p:nvPr>
        </p:nvSpPr>
        <p:spPr>
          <a:xfrm>
            <a:off x="444500" y="1528475"/>
            <a:ext cx="2872200" cy="23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8575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3. Функция</a:t>
            </a:r>
            <a:br>
              <a:rPr lang="en" b="1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для визуализации результатов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9" name="Google Shape;329;p37"/>
          <p:cNvCxnSpPr/>
          <p:nvPr/>
        </p:nvCxnSpPr>
        <p:spPr>
          <a:xfrm>
            <a:off x="1288674" y="286125"/>
            <a:ext cx="649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0" name="Google Shape;3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575" y="1467663"/>
            <a:ext cx="5265876" cy="244214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7"/>
          <p:cNvSpPr txBox="1">
            <a:spLocks noGrp="1"/>
          </p:cNvSpPr>
          <p:nvPr>
            <p:ph type="title"/>
          </p:nvPr>
        </p:nvSpPr>
        <p:spPr>
          <a:xfrm>
            <a:off x="720000" y="540238"/>
            <a:ext cx="77040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mpact"/>
                <a:ea typeface="Impact"/>
                <a:cs typeface="Impact"/>
                <a:sym typeface="Impact"/>
              </a:rPr>
              <a:t>Написание программы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59275"/>
            <a:ext cx="3815801" cy="19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667002"/>
            <a:ext cx="3815807" cy="19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675" y="2667000"/>
            <a:ext cx="3877451" cy="19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8"/>
          <p:cNvSpPr txBox="1"/>
          <p:nvPr/>
        </p:nvSpPr>
        <p:spPr>
          <a:xfrm>
            <a:off x="649650" y="559275"/>
            <a:ext cx="3561000" cy="16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Статистика </a:t>
            </a:r>
            <a:br>
              <a:rPr lang="en" sz="29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en" sz="29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за 1994 </a:t>
            </a:r>
            <a:endParaRPr sz="19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ap Singles &amp; Records Music Producer Portfolio by Slidesgo">
  <a:themeElements>
    <a:clrScheme name="Simple Light">
      <a:dk1>
        <a:srgbClr val="222222"/>
      </a:dk1>
      <a:lt1>
        <a:srgbClr val="F3F3F3"/>
      </a:lt1>
      <a:dk2>
        <a:srgbClr val="DDB553"/>
      </a:dk2>
      <a:lt2>
        <a:srgbClr val="F5503A"/>
      </a:lt2>
      <a:accent1>
        <a:srgbClr val="CE2C34"/>
      </a:accent1>
      <a:accent2>
        <a:srgbClr val="9B2646"/>
      </a:accent2>
      <a:accent3>
        <a:srgbClr val="89AAFF"/>
      </a:accent3>
      <a:accent4>
        <a:srgbClr val="5D86ED"/>
      </a:accent4>
      <a:accent5>
        <a:srgbClr val="2B5ACC"/>
      </a:accent5>
      <a:accent6>
        <a:srgbClr val="132FA5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</Words>
  <Application>Microsoft Office PowerPoint</Application>
  <PresentationFormat>Экран (16:9)</PresentationFormat>
  <Paragraphs>78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Impact</vt:lpstr>
      <vt:lpstr>Quattrocento Sans</vt:lpstr>
      <vt:lpstr>Proxima Nova</vt:lpstr>
      <vt:lpstr>Anaheim</vt:lpstr>
      <vt:lpstr>Arial</vt:lpstr>
      <vt:lpstr>Abril Fatface</vt:lpstr>
      <vt:lpstr>Rap Singles &amp; Records Music Producer Portfolio by Slidesgo</vt:lpstr>
      <vt:lpstr>Презентация PowerPoint</vt:lpstr>
      <vt:lpstr>Цель и задачи проекта</vt:lpstr>
      <vt:lpstr>Цель проекта</vt:lpstr>
      <vt:lpstr>Задачи проекта</vt:lpstr>
      <vt:lpstr>Создание корпусов</vt:lpstr>
      <vt:lpstr>Написание программы</vt:lpstr>
      <vt:lpstr>Написание программы</vt:lpstr>
      <vt:lpstr>Написание программы</vt:lpstr>
      <vt:lpstr>Презентация PowerPoint</vt:lpstr>
      <vt:lpstr>Презентация PowerPoint</vt:lpstr>
      <vt:lpstr>Тематические группы</vt:lpstr>
      <vt:lpstr>Презентация PowerPoint</vt:lpstr>
      <vt:lpstr>Трудности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Пожалуйстина Екатерина Владиславовна</cp:lastModifiedBy>
  <cp:revision>1</cp:revision>
  <dcterms:modified xsi:type="dcterms:W3CDTF">2026-01-15T10:57:39Z</dcterms:modified>
</cp:coreProperties>
</file>